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316" r:id="rId3"/>
    <p:sldId id="319" r:id="rId4"/>
    <p:sldId id="320" r:id="rId5"/>
    <p:sldId id="321" r:id="rId6"/>
    <p:sldId id="3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caville" initials="j" lastIdx="0" clrIdx="0">
    <p:extLst>
      <p:ext uri="{19B8F6BF-5375-455C-9EA6-DF929625EA0E}">
        <p15:presenceInfo xmlns="" xmlns:p15="http://schemas.microsoft.com/office/powerpoint/2012/main" userId="joecavi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1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0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9D4F-6536-F843-96C5-6A82028423FD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DD25-5DE2-5640-8389-6C219B831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2302-E342-1546-9ECD-247AA04B6EF3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2622-2CE4-A740-B30C-FAF6A5636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understand</a:t>
            </a:r>
            <a:r>
              <a:rPr lang="en-US" baseline="0" dirty="0" smtClean="0"/>
              <a:t> the pain REPO companies go through</a:t>
            </a:r>
            <a:r>
              <a:rPr lang="en-US" dirty="0" smtClean="0"/>
              <a:t>- </a:t>
            </a:r>
          </a:p>
          <a:p>
            <a:r>
              <a:rPr lang="en-US" dirty="0" smtClean="0"/>
              <a:t>Invested hundred of thousands of dollars</a:t>
            </a:r>
            <a:r>
              <a:rPr lang="en-US" baseline="0" dirty="0" smtClean="0"/>
              <a:t> in developing what we hope will become the industry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BBF7F-AF25-4B66-8183-BBC01EFEE3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8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5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57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8D96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6" y="231767"/>
            <a:ext cx="8491805" cy="92707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5" y="1216240"/>
            <a:ext cx="8491805" cy="6378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651" y="6337809"/>
            <a:ext cx="968197" cy="216576"/>
          </a:xfrm>
          <a:prstGeom prst="rect">
            <a:avLst/>
          </a:prstGeom>
        </p:spPr>
        <p:txBody>
          <a:bodyPr/>
          <a:lstStyle/>
          <a:p>
            <a:fld id="{3FE5094A-7A9A-2243-890A-C12CFBDDC6E1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253" y="6337808"/>
            <a:ext cx="1501682" cy="2209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406900"/>
            <a:ext cx="8242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2906713"/>
            <a:ext cx="8242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227"/>
            <a:ext cx="8229600" cy="47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7261" y="6254369"/>
            <a:ext cx="695796" cy="21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A98-90E7-294D-ABEA-FEC09DEE96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  <p:sldLayoutId id="214748367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recoverydatabase.net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36" y="101600"/>
            <a:ext cx="9030713" cy="1262743"/>
          </a:xfrm>
        </p:spPr>
        <p:txBody>
          <a:bodyPr/>
          <a:lstStyle/>
          <a:p>
            <a:pPr algn="ctr"/>
            <a:r>
              <a:rPr lang="en-US" sz="3200" dirty="0" err="1" smtClean="0"/>
              <a:t>VendorVision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Lender </a:t>
            </a:r>
            <a:r>
              <a:rPr lang="en-US" sz="3200" dirty="0"/>
              <a:t>Module </a:t>
            </a:r>
            <a:r>
              <a:rPr lang="en-US" sz="3200" dirty="0" smtClean="0"/>
              <a:t>Release Features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April 22,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352" y="5349922"/>
            <a:ext cx="21323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H. </a:t>
            </a:r>
            <a:r>
              <a:rPr lang="en-US" sz="2000" dirty="0" err="1">
                <a:latin typeface="Calibri" panose="020F0502020204030204" pitchFamily="34" charset="0"/>
              </a:rPr>
              <a:t>Balogh</a:t>
            </a:r>
            <a:r>
              <a:rPr lang="en-US" sz="2000" dirty="0">
                <a:latin typeface="Calibri" panose="020F0502020204030204" pitchFamily="34" charset="0"/>
              </a:rPr>
              <a:t>, G. Gabe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0471" y="5349922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9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Lenders’ Module Release Features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7227"/>
            <a:ext cx="8229600" cy="4765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Task Due Dates: Lenders can easily see when tasks are due</a:t>
            </a:r>
            <a:r>
              <a:rPr lang="en-US" b="1" dirty="0" smtClean="0"/>
              <a:t>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5579" b="7908"/>
          <a:stretch/>
        </p:blipFill>
        <p:spPr>
          <a:xfrm>
            <a:off x="1600200" y="2407465"/>
            <a:ext cx="594360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7141029" y="2612571"/>
            <a:ext cx="1074058" cy="928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935581" y="147666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2900" b="1" dirty="0" smtClean="0">
                <a:solidFill>
                  <a:schemeClr val="accent6"/>
                </a:solidFill>
                <a:ea typeface="+mj-ea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ea typeface="+mj-ea"/>
              </a:rPr>
              <a:t>Lenders</a:t>
            </a:r>
            <a:r>
              <a:rPr lang="en-US" sz="2800" b="1" dirty="0">
                <a:solidFill>
                  <a:schemeClr val="accent6"/>
                </a:solidFill>
                <a:ea typeface="+mj-ea"/>
              </a:rPr>
              <a:t>’ Module </a:t>
            </a:r>
            <a:r>
              <a:rPr lang="en-US" sz="2800" b="1" dirty="0" smtClean="0">
                <a:solidFill>
                  <a:schemeClr val="accent6"/>
                </a:solidFill>
                <a:ea typeface="+mj-ea"/>
              </a:rPr>
              <a:t>Release Features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/>
          <a:srcRect t="3599" b="9785"/>
          <a:stretch/>
        </p:blipFill>
        <p:spPr>
          <a:xfrm>
            <a:off x="473409" y="2133600"/>
            <a:ext cx="8229600" cy="384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561977" y="2583969"/>
            <a:ext cx="1714499" cy="64633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Compliance section depicting </a:t>
            </a:r>
            <a:r>
              <a:rPr lang="en-US" sz="1200" dirty="0" smtClean="0"/>
              <a:t>agent </a:t>
            </a:r>
            <a:r>
              <a:rPr lang="en-US" sz="1200" dirty="0"/>
              <a:t>compliance </a:t>
            </a:r>
            <a:r>
              <a:rPr lang="en-US" sz="1200" dirty="0" smtClean="0"/>
              <a:t>status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76476" y="2743201"/>
            <a:ext cx="314324" cy="94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19900" y="3897969"/>
            <a:ext cx="1714500" cy="64633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r>
              <a:rPr lang="en-US" sz="1200" dirty="0" smtClean="0"/>
              <a:t>Compliance chart displays agents with incomplete profile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343650" y="3748802"/>
            <a:ext cx="476250" cy="425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38948" y="3160931"/>
            <a:ext cx="1695452" cy="46166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r>
              <a:rPr lang="en-US" sz="1200" dirty="0"/>
              <a:t>Site inspection summary with score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400800" y="3048000"/>
            <a:ext cx="438148" cy="306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19900" y="2451169"/>
            <a:ext cx="1714499" cy="46166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r>
              <a:rPr lang="en-US" sz="1200" dirty="0"/>
              <a:t>Ability to sort Agents by State</a:t>
            </a:r>
          </a:p>
        </p:txBody>
      </p:sp>
      <p:cxnSp>
        <p:nvCxnSpPr>
          <p:cNvPr id="31" name="Straight Arrow Connector 30"/>
          <p:cNvCxnSpPr>
            <a:stCxn id="27" idx="1"/>
          </p:cNvCxnSpPr>
          <p:nvPr/>
        </p:nvCxnSpPr>
        <p:spPr>
          <a:xfrm flipH="1" flipV="1">
            <a:off x="5410202" y="2504531"/>
            <a:ext cx="1409698" cy="177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38948" y="5031923"/>
            <a:ext cx="1695451" cy="46166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r>
              <a:rPr lang="en-US" sz="1200" dirty="0"/>
              <a:t>Open </a:t>
            </a:r>
            <a:r>
              <a:rPr lang="en-US" sz="1200" dirty="0" smtClean="0"/>
              <a:t>tasks displayed 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35" idx="1"/>
          </p:cNvCxnSpPr>
          <p:nvPr/>
        </p:nvCxnSpPr>
        <p:spPr>
          <a:xfrm flipH="1" flipV="1">
            <a:off x="5629274" y="5031923"/>
            <a:ext cx="1209674" cy="230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590800" y="1169456"/>
            <a:ext cx="4429124" cy="54673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Dashboard Enhancements</a:t>
            </a:r>
          </a:p>
        </p:txBody>
      </p:sp>
    </p:spTree>
    <p:extLst>
      <p:ext uri="{BB962C8B-B14F-4D97-AF65-F5344CB8AC3E}">
        <p14:creationId xmlns:p14="http://schemas.microsoft.com/office/powerpoint/2010/main" val="27201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Lenders’ Module Release Features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itchFamily="34" charset="0"/>
              </a:rPr>
              <a:t>Group Assignment: Attach a (lender) user to a vendor group so specific group information displays on lender user’s dashboard. </a:t>
            </a:r>
          </a:p>
          <a:p>
            <a:pPr marL="0" indent="0" algn="ctr">
              <a:buNone/>
            </a:pPr>
            <a:endParaRPr lang="en-US" b="1" dirty="0"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25" t="3491" r="-1025" b="10110"/>
          <a:stretch/>
        </p:blipFill>
        <p:spPr>
          <a:xfrm>
            <a:off x="1752600" y="2805102"/>
            <a:ext cx="5791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827314" y="2805102"/>
            <a:ext cx="2206172" cy="286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97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Lenders’ Module Release Features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61" y="987227"/>
            <a:ext cx="8229600" cy="476587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cs typeface="Arial" pitchFamily="34" charset="0"/>
              </a:rPr>
              <a:t>Additional Lender Edits: Lenders can now edit and delete training assignments!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2736" b="9743"/>
          <a:stretch/>
        </p:blipFill>
        <p:spPr>
          <a:xfrm>
            <a:off x="1560261" y="2394858"/>
            <a:ext cx="594360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798286" y="2598057"/>
            <a:ext cx="2206171" cy="551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0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71475" y="2054225"/>
            <a:ext cx="8382000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sz="1800" dirty="0">
                <a:cs typeface="Calibri" pitchFamily="34" charset="0"/>
              </a:rPr>
              <a:t>Please contact Customer Support with any questions or additional information needed regarding these enhancements.</a:t>
            </a: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/>
              <a:t>817-204-0298</a:t>
            </a:r>
            <a:endParaRPr lang="en-US" sz="1800" dirty="0">
              <a:cs typeface="Calibri" pitchFamily="34" charset="0"/>
            </a:endParaRP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>
                <a:hlinkClick r:id="rId2"/>
              </a:rPr>
              <a:t>support@recoverydatabase.net</a:t>
            </a:r>
            <a:r>
              <a:rPr lang="en-US" sz="1800" dirty="0">
                <a:cs typeface="Calibri" pitchFamily="34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dorVision-Content">
  <a:themeElements>
    <a:clrScheme name="Vendor Visio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8995"/>
      </a:accent1>
      <a:accent2>
        <a:srgbClr val="D77D17"/>
      </a:accent2>
      <a:accent3>
        <a:srgbClr val="9C6A6A"/>
      </a:accent3>
      <a:accent4>
        <a:srgbClr val="EC7016"/>
      </a:accent4>
      <a:accent5>
        <a:srgbClr val="F8931D"/>
      </a:accent5>
      <a:accent6>
        <a:srgbClr val="9C6A6A"/>
      </a:accent6>
      <a:hlink>
        <a:srgbClr val="1773B1"/>
      </a:hlink>
      <a:folHlink>
        <a:srgbClr val="9099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</TotalTime>
  <Words>158</Words>
  <Application>Microsoft Office PowerPoint</Application>
  <PresentationFormat>On-screen Show (4:3)</PresentationFormat>
  <Paragraphs>30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VendorVision-Content</vt:lpstr>
      <vt:lpstr>VendorVision Lender Module Release Features</vt:lpstr>
      <vt:lpstr>Lenders’ Module Release Features</vt:lpstr>
      <vt:lpstr>PowerPoint Presentation</vt:lpstr>
      <vt:lpstr>Lenders’ Module Release Features</vt:lpstr>
      <vt:lpstr>Lenders’ Module Release Features</vt:lpstr>
      <vt:lpstr>PowerPoint Presentation</vt:lpstr>
    </vt:vector>
  </TitlesOfParts>
  <Company>ADESA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Endres</dc:creator>
  <cp:lastModifiedBy>Gabe, Glenn</cp:lastModifiedBy>
  <cp:revision>96</cp:revision>
  <cp:lastPrinted>2014-06-20T14:31:31Z</cp:lastPrinted>
  <dcterms:created xsi:type="dcterms:W3CDTF">2014-06-15T14:52:39Z</dcterms:created>
  <dcterms:modified xsi:type="dcterms:W3CDTF">2015-04-22T20:17:59Z</dcterms:modified>
</cp:coreProperties>
</file>