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316" r:id="rId3"/>
    <p:sldId id="319" r:id="rId4"/>
    <p:sldId id="318" r:id="rId5"/>
    <p:sldId id="31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1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0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9D4F-6536-F843-96C5-6A82028423FD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DD25-5DE2-5640-8389-6C219B831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93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72302-E342-1546-9ECD-247AA04B6EF3}" type="datetimeFigureOut">
              <a:rPr lang="en-US" smtClean="0"/>
              <a:t>4/22/2015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2622-2CE4-A740-B30C-FAF6A5636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34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understand</a:t>
            </a:r>
            <a:r>
              <a:rPr lang="en-US" baseline="0" dirty="0" smtClean="0"/>
              <a:t> the pain REPO companies go through</a:t>
            </a:r>
            <a:r>
              <a:rPr lang="en-US" dirty="0" smtClean="0"/>
              <a:t>- </a:t>
            </a:r>
          </a:p>
          <a:p>
            <a:r>
              <a:rPr lang="en-US" dirty="0" smtClean="0"/>
              <a:t>Invested hundred of thousands of dollars</a:t>
            </a:r>
            <a:r>
              <a:rPr lang="en-US" baseline="0" dirty="0" smtClean="0"/>
              <a:t> in developing what we hope will become the industry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understand</a:t>
            </a:r>
            <a:r>
              <a:rPr lang="en-US" baseline="0" dirty="0" smtClean="0"/>
              <a:t> the pain REPO companies go through</a:t>
            </a:r>
            <a:r>
              <a:rPr lang="en-US" dirty="0" smtClean="0"/>
              <a:t>- </a:t>
            </a:r>
          </a:p>
          <a:p>
            <a:r>
              <a:rPr lang="en-US" dirty="0" smtClean="0"/>
              <a:t>Invested hundred of thousands of dollars</a:t>
            </a:r>
            <a:r>
              <a:rPr lang="en-US" baseline="0" dirty="0" smtClean="0"/>
              <a:t> in developing what we hope will become the industry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9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understand</a:t>
            </a:r>
            <a:r>
              <a:rPr lang="en-US" baseline="0" dirty="0" smtClean="0"/>
              <a:t> the pain REPO companies go through</a:t>
            </a:r>
            <a:r>
              <a:rPr lang="en-US" dirty="0" smtClean="0"/>
              <a:t>- </a:t>
            </a:r>
          </a:p>
          <a:p>
            <a:r>
              <a:rPr lang="en-US" dirty="0" smtClean="0"/>
              <a:t>Invested hundred of thousands of dollars</a:t>
            </a:r>
            <a:r>
              <a:rPr lang="en-US" baseline="0" dirty="0" smtClean="0"/>
              <a:t> in developing what we hope will become the industry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5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80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18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65762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657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rgbClr val="8D96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5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46" y="231767"/>
            <a:ext cx="8491805" cy="92707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445" y="1216240"/>
            <a:ext cx="8491805" cy="6378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6651" y="6337809"/>
            <a:ext cx="968197" cy="216576"/>
          </a:xfrm>
          <a:prstGeom prst="rect">
            <a:avLst/>
          </a:prstGeom>
        </p:spPr>
        <p:txBody>
          <a:bodyPr/>
          <a:lstStyle/>
          <a:p>
            <a:fld id="{3FE5094A-7A9A-2243-890A-C12CFBDDC6E1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4253" y="6337808"/>
            <a:ext cx="1501682" cy="2209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406900"/>
            <a:ext cx="8242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2906713"/>
            <a:ext cx="8242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8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227"/>
            <a:ext cx="8229600" cy="47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7261" y="6254369"/>
            <a:ext cx="695796" cy="21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4A98-90E7-294D-ABEA-FEC09DEE96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1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8" r:id="rId13"/>
    <p:sldLayoutId id="2147483659" r:id="rId14"/>
    <p:sldLayoutId id="214748367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recoverydatabase.net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85" y="213361"/>
            <a:ext cx="9030713" cy="1518884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err="1" smtClean="0"/>
              <a:t>VendorVision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Agent </a:t>
            </a:r>
            <a:r>
              <a:rPr lang="en-US" sz="3200" dirty="0"/>
              <a:t>Module </a:t>
            </a:r>
            <a:r>
              <a:rPr lang="en-US" sz="3200" dirty="0" smtClean="0"/>
              <a:t>Release Features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352" y="1783045"/>
            <a:ext cx="8491805" cy="755438"/>
          </a:xfrm>
        </p:spPr>
        <p:txBody>
          <a:bodyPr/>
          <a:lstStyle/>
          <a:p>
            <a:pPr algn="ctr"/>
            <a:r>
              <a:rPr lang="en-US" sz="2800" dirty="0" smtClean="0"/>
              <a:t>April 22, 2015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0364" y="5240741"/>
            <a:ext cx="2850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H. </a:t>
            </a:r>
            <a:r>
              <a:rPr lang="en-US" sz="2000" dirty="0" err="1">
                <a:latin typeface="Calibri" panose="020F0502020204030204" pitchFamily="34" charset="0"/>
              </a:rPr>
              <a:t>Balogh</a:t>
            </a:r>
            <a:r>
              <a:rPr lang="en-US" sz="2000" dirty="0">
                <a:latin typeface="Calibri" panose="020F0502020204030204" pitchFamily="34" charset="0"/>
              </a:rPr>
              <a:t>, G. Gabe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2925" y="5249109"/>
            <a:ext cx="2140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Confidential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Agents’ </a:t>
            </a:r>
            <a:r>
              <a:rPr lang="en-US" sz="3600" dirty="0" smtClean="0">
                <a:latin typeface="Century Gothic" panose="020B0502020202020204" pitchFamily="34" charset="0"/>
              </a:rPr>
              <a:t>Module </a:t>
            </a:r>
            <a:r>
              <a:rPr lang="en-US" sz="3600" dirty="0">
                <a:latin typeface="Century Gothic" panose="020B0502020202020204" pitchFamily="34" charset="0"/>
              </a:rPr>
              <a:t>Release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2"/>
            <a:ext cx="8229600" cy="4765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Arial" pitchFamily="34" charset="0"/>
              </a:rPr>
              <a:t>Complaint Overview: Agents will now be able to monitor RDN entered complaint activity in </a:t>
            </a:r>
            <a:r>
              <a:rPr lang="en-US" b="1" dirty="0" err="1">
                <a:cs typeface="Arial" pitchFamily="34" charset="0"/>
              </a:rPr>
              <a:t>VendorVision</a:t>
            </a:r>
            <a:r>
              <a:rPr lang="en-US" b="1" dirty="0">
                <a:cs typeface="Arial" pitchFamily="34" charset="0"/>
              </a:rPr>
              <a:t>! 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5470" b="9744"/>
          <a:stretch/>
        </p:blipFill>
        <p:spPr>
          <a:xfrm>
            <a:off x="1600200" y="2926156"/>
            <a:ext cx="5943600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57200" y="3166281"/>
            <a:ext cx="1422400" cy="694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56" y="243840"/>
            <a:ext cx="8843144" cy="8432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Agents</a:t>
            </a:r>
            <a:r>
              <a:rPr lang="en-US" dirty="0">
                <a:latin typeface="Century Gothic" panose="020B0502020202020204" pitchFamily="34" charset="0"/>
              </a:rPr>
              <a:t>’ Module Release Features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505842"/>
            <a:ext cx="8229600" cy="4765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Arial" pitchFamily="34" charset="0"/>
              </a:rPr>
              <a:t>Photo Type: Agents can select the photo type when adding location and company photos.  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8206" b="9742"/>
          <a:stretch/>
        </p:blipFill>
        <p:spPr>
          <a:xfrm>
            <a:off x="1600200" y="2701556"/>
            <a:ext cx="5943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839337" y="3158756"/>
            <a:ext cx="1111383" cy="10271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520" y="193040"/>
            <a:ext cx="8845417" cy="772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Agents’ </a:t>
            </a:r>
            <a:r>
              <a:rPr lang="en-US" sz="3600" dirty="0" smtClean="0">
                <a:latin typeface="Century Gothic" panose="020B0502020202020204" pitchFamily="34" charset="0"/>
              </a:rPr>
              <a:t>Module </a:t>
            </a:r>
            <a:r>
              <a:rPr lang="en-US" sz="3600" dirty="0">
                <a:latin typeface="Century Gothic" panose="020B0502020202020204" pitchFamily="34" charset="0"/>
              </a:rPr>
              <a:t>Release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6100" y="1597851"/>
            <a:ext cx="8229600" cy="4155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Arial" pitchFamily="34" charset="0"/>
              </a:rPr>
              <a:t>Additional Agent Edits:  Agents can now edit and delete training assignments they previously created. 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2736" b="9743"/>
          <a:stretch/>
        </p:blipFill>
        <p:spPr>
          <a:xfrm>
            <a:off x="1575937" y="2669494"/>
            <a:ext cx="594360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828800" y="3181350"/>
            <a:ext cx="1209675" cy="495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71475" y="2054225"/>
            <a:ext cx="8382000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n-US" sz="1800" dirty="0">
                <a:cs typeface="Calibri" pitchFamily="34" charset="0"/>
              </a:rPr>
              <a:t>Please contact Customer Support with any questions or additional information needed regarding these enhancements.</a:t>
            </a: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/>
              <a:t>817-204-0298</a:t>
            </a:r>
            <a:endParaRPr lang="en-US" sz="1800" dirty="0">
              <a:cs typeface="Calibri" pitchFamily="34" charset="0"/>
            </a:endParaRP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>
                <a:hlinkClick r:id="rId2"/>
              </a:rPr>
              <a:t>support@recoverydatabase.net</a:t>
            </a:r>
            <a:r>
              <a:rPr lang="en-US" sz="1800" dirty="0">
                <a:cs typeface="Calibri" pitchFamily="34" charset="0"/>
              </a:rPr>
              <a:t>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dorVision-Content">
  <a:themeElements>
    <a:clrScheme name="Vendor Visio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08995"/>
      </a:accent1>
      <a:accent2>
        <a:srgbClr val="D77D17"/>
      </a:accent2>
      <a:accent3>
        <a:srgbClr val="9C6A6A"/>
      </a:accent3>
      <a:accent4>
        <a:srgbClr val="EC7016"/>
      </a:accent4>
      <a:accent5>
        <a:srgbClr val="F8931D"/>
      </a:accent5>
      <a:accent6>
        <a:srgbClr val="9C6A6A"/>
      </a:accent6>
      <a:hlink>
        <a:srgbClr val="1773B1"/>
      </a:hlink>
      <a:folHlink>
        <a:srgbClr val="909943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8381</TotalTime>
  <Words>159</Words>
  <Application>Microsoft Office PowerPoint</Application>
  <PresentationFormat>On-screen Show (4:3)</PresentationFormat>
  <Paragraphs>25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VendorVision-Content</vt:lpstr>
      <vt:lpstr>    VendorVision  Agent Module Release Features </vt:lpstr>
      <vt:lpstr> Agents’ Module Release Features</vt:lpstr>
      <vt:lpstr>Agents’ Module Release Features </vt:lpstr>
      <vt:lpstr> Agents’ Module Release Features</vt:lpstr>
      <vt:lpstr>PowerPoint Presentation</vt:lpstr>
    </vt:vector>
  </TitlesOfParts>
  <Company>ADESA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Endres</dc:creator>
  <cp:lastModifiedBy>Gabe, Glenn</cp:lastModifiedBy>
  <cp:revision>92</cp:revision>
  <cp:lastPrinted>2014-06-20T14:31:31Z</cp:lastPrinted>
  <dcterms:created xsi:type="dcterms:W3CDTF">2014-06-15T14:52:39Z</dcterms:created>
  <dcterms:modified xsi:type="dcterms:W3CDTF">2015-04-22T20:12:58Z</dcterms:modified>
</cp:coreProperties>
</file>