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60" r:id="rId2"/>
    <p:sldId id="319" r:id="rId3"/>
    <p:sldId id="321" r:id="rId4"/>
    <p:sldId id="324" r:id="rId5"/>
    <p:sldId id="322" r:id="rId6"/>
    <p:sldId id="323" r:id="rId7"/>
    <p:sldId id="314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D96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2" autoAdjust="0"/>
    <p:restoredTop sz="94660"/>
  </p:normalViewPr>
  <p:slideViewPr>
    <p:cSldViewPr snapToGrid="0" snapToObjects="1">
      <p:cViewPr>
        <p:scale>
          <a:sx n="100" d="100"/>
          <a:sy n="100" d="100"/>
        </p:scale>
        <p:origin x="-111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80" d="100"/>
        <a:sy n="180" d="100"/>
      </p:scale>
      <p:origin x="0" y="300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A49D4F-6536-F843-96C5-6A82028423FD}" type="datetimeFigureOut">
              <a:rPr lang="en-US" smtClean="0"/>
              <a:t>5/6/2015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CEDD25-5DE2-5640-8389-6C219B831B9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99321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172302-E342-1546-9ECD-247AA04B6EF3}" type="datetimeFigureOut">
              <a:rPr lang="en-US" smtClean="0"/>
              <a:t>5/6/2015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D72622-2CE4-A740-B30C-FAF6A56364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23457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296444" y="676829"/>
            <a:ext cx="9030713" cy="927071"/>
          </a:xfrm>
        </p:spPr>
        <p:txBody>
          <a:bodyPr anchor="b">
            <a:noAutofit/>
          </a:bodyPr>
          <a:lstStyle>
            <a:lvl1pPr algn="l">
              <a:defRPr sz="5000" b="1">
                <a:solidFill>
                  <a:schemeClr val="accent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8352" y="1523738"/>
            <a:ext cx="8491805" cy="637899"/>
          </a:xfrm>
        </p:spPr>
        <p:txBody>
          <a:bodyPr anchor="t">
            <a:noAutofit/>
          </a:bodyPr>
          <a:lstStyle>
            <a:lvl1pPr marL="0" indent="0" algn="l">
              <a:buNone/>
              <a:defRPr sz="4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3391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14A98-90E7-294D-ABEA-FEC09DEE96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469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14A98-90E7-294D-ABEA-FEC09DEE96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89161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4800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31800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14A98-90E7-294D-ABEA-FEC09DEE96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06579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14A98-90E7-294D-ABEA-FEC09DEE96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1914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465762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465762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14A98-90E7-294D-ABEA-FEC09DEE96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6094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407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296444" y="676829"/>
            <a:ext cx="9030713" cy="927071"/>
          </a:xfrm>
        </p:spPr>
        <p:txBody>
          <a:bodyPr anchor="b">
            <a:noAutofit/>
          </a:bodyPr>
          <a:lstStyle>
            <a:lvl1pPr algn="l">
              <a:defRPr sz="5000" b="1">
                <a:solidFill>
                  <a:schemeClr val="accent5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8352" y="1523738"/>
            <a:ext cx="8491805" cy="637899"/>
          </a:xfrm>
        </p:spPr>
        <p:txBody>
          <a:bodyPr anchor="t">
            <a:noAutofit/>
          </a:bodyPr>
          <a:lstStyle>
            <a:lvl1pPr marL="0" indent="0" algn="l">
              <a:buNone/>
              <a:defRPr sz="4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827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296444" y="676829"/>
            <a:ext cx="9030713" cy="927071"/>
          </a:xfrm>
        </p:spPr>
        <p:txBody>
          <a:bodyPr anchor="b">
            <a:noAutofit/>
          </a:bodyPr>
          <a:lstStyle>
            <a:lvl1pPr algn="l">
              <a:defRPr sz="5000" b="1">
                <a:solidFill>
                  <a:srgbClr val="8D9638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8352" y="1523738"/>
            <a:ext cx="8491805" cy="637899"/>
          </a:xfrm>
        </p:spPr>
        <p:txBody>
          <a:bodyPr anchor="t">
            <a:noAutofit/>
          </a:bodyPr>
          <a:lstStyle>
            <a:lvl1pPr marL="0" indent="0" algn="l">
              <a:buNone/>
              <a:defRPr sz="4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108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296444" y="676829"/>
            <a:ext cx="9030713" cy="927071"/>
          </a:xfrm>
        </p:spPr>
        <p:txBody>
          <a:bodyPr anchor="b">
            <a:noAutofit/>
          </a:bodyPr>
          <a:lstStyle>
            <a:lvl1pPr algn="l">
              <a:defRPr sz="5000" b="1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8352" y="1523738"/>
            <a:ext cx="8491805" cy="637899"/>
          </a:xfrm>
        </p:spPr>
        <p:txBody>
          <a:bodyPr anchor="t">
            <a:noAutofit/>
          </a:bodyPr>
          <a:lstStyle>
            <a:lvl1pPr marL="0" indent="0" algn="l">
              <a:buNone/>
              <a:defRPr sz="4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750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5638800"/>
            <a:ext cx="9144000" cy="1219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6446" y="231767"/>
            <a:ext cx="8491805" cy="927071"/>
          </a:xfrm>
        </p:spPr>
        <p:txBody>
          <a:bodyPr anchor="b">
            <a:normAutofit/>
          </a:bodyPr>
          <a:lstStyle>
            <a:lvl1pPr algn="l"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6445" y="1216240"/>
            <a:ext cx="8491805" cy="63789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431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96651" y="6337809"/>
            <a:ext cx="968197" cy="216576"/>
          </a:xfrm>
          <a:prstGeom prst="rect">
            <a:avLst/>
          </a:prstGeom>
        </p:spPr>
        <p:txBody>
          <a:bodyPr/>
          <a:lstStyle/>
          <a:p>
            <a:fld id="{3FE5094A-7A9A-2243-890A-C12CFBDDC6E1}" type="datetime1">
              <a:rPr lang="en-US" smtClean="0"/>
              <a:t>5/6/2015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34253" y="6337808"/>
            <a:ext cx="1501682" cy="22093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14A98-90E7-294D-ABEA-FEC09DEE96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22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500" y="4406900"/>
            <a:ext cx="82423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4500" y="2906713"/>
            <a:ext cx="82423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14A98-90E7-294D-ABEA-FEC09DEE96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7486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1529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1529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14A98-90E7-294D-ABEA-FEC09DEE96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9769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56552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56552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14A98-90E7-294D-ABEA-FEC09DEE96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16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64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87227"/>
            <a:ext cx="8229600" cy="476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27261" y="6254369"/>
            <a:ext cx="695796" cy="2165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14A98-90E7-294D-ABEA-FEC09DEE96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314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3" r:id="rId3"/>
    <p:sldLayoutId id="2147483664" r:id="rId4"/>
    <p:sldLayoutId id="2147483661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8" r:id="rId13"/>
    <p:sldLayoutId id="2147483659" r:id="rId14"/>
    <p:sldLayoutId id="2147483671" r:id="rId15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b="1" kern="120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mailto:support@recoverydatabase.net" TargetMode="Externa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185" y="213361"/>
            <a:ext cx="9030713" cy="1518884"/>
          </a:xfrm>
        </p:spPr>
        <p:txBody>
          <a:bodyPr/>
          <a:lstStyle/>
          <a:p>
            <a:pPr algn="ctr"/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200" dirty="0" err="1" smtClean="0"/>
              <a:t>VendorVision</a:t>
            </a:r>
            <a:r>
              <a:rPr lang="en-US" sz="3200" dirty="0" smtClean="0"/>
              <a:t> 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>Agent </a:t>
            </a:r>
            <a:r>
              <a:rPr lang="en-US" sz="3200" dirty="0"/>
              <a:t>Module </a:t>
            </a:r>
            <a:r>
              <a:rPr lang="en-US" sz="3200" dirty="0" smtClean="0"/>
              <a:t>Release Features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8352" y="1405326"/>
            <a:ext cx="8491805" cy="755438"/>
          </a:xfrm>
        </p:spPr>
        <p:txBody>
          <a:bodyPr/>
          <a:lstStyle/>
          <a:p>
            <a:pPr algn="ctr"/>
            <a:r>
              <a:rPr lang="en-US" sz="2800" dirty="0" smtClean="0"/>
              <a:t>January 8, 2015 – March 10, 2015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520364" y="5240741"/>
            <a:ext cx="285063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</a:rPr>
              <a:t>H. </a:t>
            </a:r>
            <a:r>
              <a:rPr lang="en-US" sz="2000" dirty="0" err="1">
                <a:latin typeface="Calibri" panose="020F0502020204030204" pitchFamily="34" charset="0"/>
              </a:rPr>
              <a:t>Balogh</a:t>
            </a:r>
            <a:r>
              <a:rPr lang="en-US" sz="2000" dirty="0">
                <a:latin typeface="Calibri" panose="020F0502020204030204" pitchFamily="34" charset="0"/>
              </a:rPr>
              <a:t>, G. Gabe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52925" y="5249109"/>
            <a:ext cx="214094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libri" panose="020F0502020204030204" pitchFamily="34" charset="0"/>
              </a:rPr>
              <a:t>Confidential</a:t>
            </a:r>
            <a:endParaRPr lang="en-US" sz="2000" dirty="0">
              <a:latin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524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Agents’ Module Release Enhancements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92930"/>
            <a:ext cx="8229600" cy="427687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b="1" dirty="0" smtClean="0">
                <a:solidFill>
                  <a:schemeClr val="accent6"/>
                </a:solidFill>
                <a:cs typeface="Arial" pitchFamily="34" charset="0"/>
              </a:rPr>
              <a:t>Employee Profile</a:t>
            </a:r>
            <a:endParaRPr lang="en-US" b="1" dirty="0">
              <a:solidFill>
                <a:schemeClr val="accent6"/>
              </a:solidFill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14A98-90E7-294D-ABEA-FEC09DEE9664}" type="slidenum">
              <a:rPr lang="en-US" smtClean="0"/>
              <a:t>2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1" t="6785" r="2451" b="9326"/>
          <a:stretch/>
        </p:blipFill>
        <p:spPr bwMode="auto">
          <a:xfrm>
            <a:off x="162561" y="1534160"/>
            <a:ext cx="8869679" cy="4218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55601" y="3276599"/>
            <a:ext cx="876299" cy="104502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Email address added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1231900" y="3092268"/>
            <a:ext cx="531586" cy="3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420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Agents’ Module Release Enhancements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01113"/>
            <a:ext cx="8229600" cy="4951988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smtClean="0">
                <a:solidFill>
                  <a:schemeClr val="accent6"/>
                </a:solidFill>
              </a:rPr>
              <a:t>Company Edit</a:t>
            </a:r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14A98-90E7-294D-ABEA-FEC09DEE9664}" type="slidenum">
              <a:rPr lang="en-US" smtClean="0"/>
              <a:t>3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76" b="10476"/>
          <a:stretch/>
        </p:blipFill>
        <p:spPr bwMode="auto">
          <a:xfrm>
            <a:off x="203200" y="1587500"/>
            <a:ext cx="8707119" cy="4264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30200" y="4541520"/>
            <a:ext cx="1043939" cy="90678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Ability to add Company Logo</a:t>
            </a:r>
            <a:endParaRPr lang="en-US" sz="1200" b="1" dirty="0">
              <a:solidFill>
                <a:schemeClr val="tx1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374139" y="5139890"/>
            <a:ext cx="46428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6186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800" dirty="0"/>
              <a:t>Agents’ Module Release Enhancements</a:t>
            </a:r>
            <a:endParaRPr lang="en-US" sz="29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95149"/>
            <a:ext cx="8229600" cy="45238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b="1" dirty="0" smtClean="0">
                <a:solidFill>
                  <a:schemeClr val="accent6"/>
                </a:solidFill>
              </a:rPr>
              <a:t>Registration Processing </a:t>
            </a:r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14A98-90E7-294D-ABEA-FEC09DEE9664}" type="slidenum">
              <a:rPr lang="en-US" smtClean="0"/>
              <a:t>4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76" b="10476"/>
          <a:stretch/>
        </p:blipFill>
        <p:spPr bwMode="auto">
          <a:xfrm>
            <a:off x="203200" y="1587500"/>
            <a:ext cx="8707119" cy="4264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457201" y="3695700"/>
            <a:ext cx="1043939" cy="90678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Ability to add Company Logo</a:t>
            </a:r>
            <a:endParaRPr lang="en-US" sz="1200" b="1" dirty="0">
              <a:solidFill>
                <a:schemeClr val="tx1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501139" y="4359442"/>
            <a:ext cx="337285" cy="7804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44" b="8451"/>
          <a:stretch/>
        </p:blipFill>
        <p:spPr bwMode="auto">
          <a:xfrm>
            <a:off x="279133" y="1485899"/>
            <a:ext cx="8631186" cy="4270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457202" y="3522846"/>
            <a:ext cx="1833612" cy="111138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Added ‘terms and conditions’ agreement when registering for system access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204185" y="4535738"/>
            <a:ext cx="1761423" cy="5271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2816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Agents’ Module Release Enhancements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5086" y="830678"/>
            <a:ext cx="8229600" cy="437311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b="1" dirty="0" smtClean="0">
                <a:solidFill>
                  <a:schemeClr val="accent6"/>
                </a:solidFill>
              </a:rPr>
              <a:t>Marketing Enhancements</a:t>
            </a:r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14A98-90E7-294D-ABEA-FEC09DEE9664}" type="slidenum">
              <a:rPr lang="en-US" smtClean="0"/>
              <a:t>5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92" b="13241"/>
          <a:stretch/>
        </p:blipFill>
        <p:spPr bwMode="auto">
          <a:xfrm>
            <a:off x="275771" y="1453415"/>
            <a:ext cx="8548915" cy="2181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457200" y="2585323"/>
            <a:ext cx="1095829" cy="92999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Agents can share their profile with prospective Clients </a:t>
            </a:r>
            <a:endParaRPr lang="en-US" sz="1200" b="1" dirty="0">
              <a:solidFill>
                <a:schemeClr val="tx1"/>
              </a:solidFill>
            </a:endParaRPr>
          </a:p>
        </p:txBody>
      </p:sp>
      <p:cxnSp>
        <p:nvCxnSpPr>
          <p:cNvPr id="7" name="Straight Arrow Connector 6"/>
          <p:cNvCxnSpPr>
            <a:stCxn id="5" idx="3"/>
          </p:cNvCxnSpPr>
          <p:nvPr/>
        </p:nvCxnSpPr>
        <p:spPr>
          <a:xfrm flipV="1">
            <a:off x="1553029" y="1992429"/>
            <a:ext cx="487527" cy="10578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30" b="11199"/>
          <a:stretch/>
        </p:blipFill>
        <p:spPr bwMode="auto">
          <a:xfrm>
            <a:off x="275771" y="3734602"/>
            <a:ext cx="8548915" cy="2312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457200" y="4746171"/>
            <a:ext cx="1095829" cy="108857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Agent’s phone number added</a:t>
            </a:r>
            <a:endParaRPr lang="en-US" sz="1200" b="1" dirty="0">
              <a:solidFill>
                <a:schemeClr val="tx1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1349828" y="4456497"/>
            <a:ext cx="446964" cy="68817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1898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6209"/>
            <a:ext cx="8229600" cy="52647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Agents’ Module Release Enhancements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070" y="709318"/>
            <a:ext cx="8378730" cy="4927600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smtClean="0">
                <a:solidFill>
                  <a:schemeClr val="accent6"/>
                </a:solidFill>
              </a:rPr>
              <a:t>Trade Association</a:t>
            </a:r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14A98-90E7-294D-ABEA-FEC09DEE9664}" type="slidenum">
              <a:rPr lang="en-US" smtClean="0"/>
              <a:t>6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33" b="6667"/>
          <a:stretch/>
        </p:blipFill>
        <p:spPr bwMode="auto">
          <a:xfrm>
            <a:off x="1581150" y="1366787"/>
            <a:ext cx="6791325" cy="2133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56" b="5356"/>
          <a:stretch/>
        </p:blipFill>
        <p:spPr bwMode="auto">
          <a:xfrm>
            <a:off x="1581149" y="3609975"/>
            <a:ext cx="6791325" cy="2143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08070" y="1468378"/>
            <a:ext cx="1123950" cy="11715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Added trade associations to two locations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432020" y="2348564"/>
            <a:ext cx="2457592" cy="18958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432020" y="2232774"/>
            <a:ext cx="1247775" cy="8789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3843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Box 7"/>
          <p:cNvSpPr txBox="1">
            <a:spLocks noChangeArrowheads="1"/>
          </p:cNvSpPr>
          <p:nvPr/>
        </p:nvSpPr>
        <p:spPr bwMode="auto">
          <a:xfrm>
            <a:off x="371475" y="2054225"/>
            <a:ext cx="8382000" cy="1975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buNone/>
            </a:pPr>
            <a:r>
              <a:rPr lang="en-US" sz="1800" dirty="0">
                <a:cs typeface="Calibri" pitchFamily="34" charset="0"/>
              </a:rPr>
              <a:t>Please contact Customer Support with any questions or additional information needed regarding these enhancements.</a:t>
            </a:r>
          </a:p>
          <a:p>
            <a:pPr algn="ctr"/>
            <a:endParaRPr lang="en-US" sz="1800" dirty="0">
              <a:cs typeface="Calibri" pitchFamily="34" charset="0"/>
            </a:endParaRPr>
          </a:p>
          <a:p>
            <a:pPr algn="ctr">
              <a:buNone/>
            </a:pPr>
            <a:r>
              <a:rPr lang="en-US" sz="1800" dirty="0"/>
              <a:t>817-204-0298</a:t>
            </a:r>
            <a:endParaRPr lang="en-US" sz="1800" dirty="0">
              <a:cs typeface="Calibri" pitchFamily="34" charset="0"/>
            </a:endParaRPr>
          </a:p>
          <a:p>
            <a:pPr algn="ctr"/>
            <a:endParaRPr lang="en-US" sz="1800" dirty="0">
              <a:cs typeface="Calibri" pitchFamily="34" charset="0"/>
            </a:endParaRPr>
          </a:p>
          <a:p>
            <a:pPr algn="ctr">
              <a:buNone/>
            </a:pPr>
            <a:r>
              <a:rPr lang="en-US" sz="1800" dirty="0">
                <a:hlinkClick r:id="rId2"/>
              </a:rPr>
              <a:t>support@recoverydatabase.net</a:t>
            </a:r>
            <a:r>
              <a:rPr lang="en-US" sz="1800" dirty="0">
                <a:cs typeface="Calibri" pitchFamily="34" charset="0"/>
              </a:rPr>
              <a:t> </a:t>
            </a:r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457200" y="274638"/>
            <a:ext cx="8229600" cy="526474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latin typeface="+mn-lt"/>
              </a:rPr>
              <a:t>Support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04580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endorVision-Content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Plaza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 b="1" dirty="0" smtClean="0">
            <a:solidFill>
              <a:schemeClr val="accent6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8612</TotalTime>
  <Words>118</Words>
  <Application>Microsoft Office PowerPoint</Application>
  <PresentationFormat>On-screen Show (4:3)</PresentationFormat>
  <Paragraphs>32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VendorVision-Content</vt:lpstr>
      <vt:lpstr>    VendorVision  Agent Module Release Features </vt:lpstr>
      <vt:lpstr>Agents’ Module Release Enhancements</vt:lpstr>
      <vt:lpstr>Agents’ Module Release Enhancements</vt:lpstr>
      <vt:lpstr>Agents’ Module Release Enhancements</vt:lpstr>
      <vt:lpstr>Agents’ Module Release Enhancements</vt:lpstr>
      <vt:lpstr>Agents’ Module Release Enhancements</vt:lpstr>
      <vt:lpstr>PowerPoint Presentation</vt:lpstr>
    </vt:vector>
  </TitlesOfParts>
  <Company>ADESA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Endres</dc:creator>
  <cp:lastModifiedBy>Gabe, Glenn</cp:lastModifiedBy>
  <cp:revision>115</cp:revision>
  <cp:lastPrinted>2014-06-20T14:31:31Z</cp:lastPrinted>
  <dcterms:created xsi:type="dcterms:W3CDTF">2014-06-15T14:52:39Z</dcterms:created>
  <dcterms:modified xsi:type="dcterms:W3CDTF">2015-05-06T16:07:18Z</dcterms:modified>
</cp:coreProperties>
</file>