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0" r:id="rId2"/>
    <p:sldId id="322" r:id="rId3"/>
    <p:sldId id="326" r:id="rId4"/>
    <p:sldId id="329" r:id="rId5"/>
    <p:sldId id="328" r:id="rId6"/>
    <p:sldId id="324" r:id="rId7"/>
    <p:sldId id="323" r:id="rId8"/>
    <p:sldId id="327" r:id="rId9"/>
    <p:sldId id="325" r:id="rId10"/>
    <p:sldId id="31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ecaville" initials="j" lastIdx="0" clrIdx="0">
    <p:extLst>
      <p:ext uri="{19B8F6BF-5375-455C-9EA6-DF929625EA0E}">
        <p15:presenceInfo xmlns:p15="http://schemas.microsoft.com/office/powerpoint/2012/main" xmlns="" userId="joecavil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9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42" autoAdjust="0"/>
    <p:restoredTop sz="94660"/>
  </p:normalViewPr>
  <p:slideViewPr>
    <p:cSldViewPr snapToGrid="0" snapToObjects="1">
      <p:cViewPr>
        <p:scale>
          <a:sx n="75" d="100"/>
          <a:sy n="75" d="100"/>
        </p:scale>
        <p:origin x="-1830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49D4F-6536-F843-96C5-6A82028423FD}" type="datetimeFigureOut">
              <a:rPr lang="en-US" smtClean="0"/>
              <a:t>5/6/2015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EDD25-5DE2-5640-8389-6C219B831B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9932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72302-E342-1546-9ECD-247AA04B6EF3}" type="datetimeFigureOut">
              <a:rPr lang="en-US" smtClean="0"/>
              <a:t>5/6/2015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72622-2CE4-A740-B30C-FAF6A56364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2345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96444" y="676829"/>
            <a:ext cx="9030713" cy="927071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352" y="1523738"/>
            <a:ext cx="8491805" cy="637899"/>
          </a:xfrm>
        </p:spPr>
        <p:txBody>
          <a:bodyPr anchor="t">
            <a:no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391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469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916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80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3180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657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191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465762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465762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609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40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96444" y="676829"/>
            <a:ext cx="9030713" cy="927071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chemeClr val="accent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352" y="1523738"/>
            <a:ext cx="8491805" cy="637899"/>
          </a:xfrm>
        </p:spPr>
        <p:txBody>
          <a:bodyPr anchor="t">
            <a:no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2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96444" y="676829"/>
            <a:ext cx="9030713" cy="927071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rgbClr val="8D9638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352" y="1523738"/>
            <a:ext cx="8491805" cy="637899"/>
          </a:xfrm>
        </p:spPr>
        <p:txBody>
          <a:bodyPr anchor="t">
            <a:no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10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96444" y="676829"/>
            <a:ext cx="9030713" cy="927071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352" y="1523738"/>
            <a:ext cx="8491805" cy="637899"/>
          </a:xfrm>
        </p:spPr>
        <p:txBody>
          <a:bodyPr anchor="t">
            <a:no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750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446" y="231767"/>
            <a:ext cx="8491805" cy="927071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445" y="1216240"/>
            <a:ext cx="8491805" cy="63789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431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96651" y="6337809"/>
            <a:ext cx="968197" cy="216576"/>
          </a:xfrm>
          <a:prstGeom prst="rect">
            <a:avLst/>
          </a:prstGeom>
        </p:spPr>
        <p:txBody>
          <a:bodyPr/>
          <a:lstStyle/>
          <a:p>
            <a:fld id="{3FE5094A-7A9A-2243-890A-C12CFBDDC6E1}" type="datetime1">
              <a:rPr lang="en-US" smtClean="0"/>
              <a:t>5/6/2015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34253" y="6337808"/>
            <a:ext cx="1501682" cy="22093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22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4406900"/>
            <a:ext cx="82423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0" y="2906713"/>
            <a:ext cx="82423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486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529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529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76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655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655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6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64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7227"/>
            <a:ext cx="8229600" cy="476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7261" y="6254369"/>
            <a:ext cx="695796" cy="216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14A98-90E7-294D-ABEA-FEC09DEE96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1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1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8" r:id="rId13"/>
    <p:sldLayoutId id="2147483659" r:id="rId14"/>
    <p:sldLayoutId id="2147483671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support@recoverydatabase.net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036" y="101600"/>
            <a:ext cx="9030713" cy="1262743"/>
          </a:xfrm>
        </p:spPr>
        <p:txBody>
          <a:bodyPr/>
          <a:lstStyle/>
          <a:p>
            <a:pPr algn="ctr"/>
            <a:r>
              <a:rPr lang="en-US" sz="3200" dirty="0" err="1" smtClean="0"/>
              <a:t>VendorVision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Lender </a:t>
            </a:r>
            <a:r>
              <a:rPr lang="en-US" sz="3200" dirty="0"/>
              <a:t>Module </a:t>
            </a:r>
            <a:r>
              <a:rPr lang="en-US" sz="3200" dirty="0" smtClean="0"/>
              <a:t>Release Features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January 8, 2015 – March 10, 2015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8352" y="5349922"/>
            <a:ext cx="213231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H. </a:t>
            </a:r>
            <a:r>
              <a:rPr lang="en-US" sz="2000" dirty="0" err="1">
                <a:latin typeface="Calibri" panose="020F0502020204030204" pitchFamily="34" charset="0"/>
              </a:rPr>
              <a:t>Balogh</a:t>
            </a:r>
            <a:r>
              <a:rPr lang="en-US" sz="2000" dirty="0">
                <a:latin typeface="Calibri" panose="020F0502020204030204" pitchFamily="34" charset="0"/>
              </a:rPr>
              <a:t>, G. Gabe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80471" y="5349922"/>
            <a:ext cx="1965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69952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7"/>
          <p:cNvSpPr txBox="1">
            <a:spLocks noChangeArrowheads="1"/>
          </p:cNvSpPr>
          <p:nvPr/>
        </p:nvSpPr>
        <p:spPr bwMode="auto">
          <a:xfrm>
            <a:off x="371475" y="2054225"/>
            <a:ext cx="8382000" cy="197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None/>
            </a:pPr>
            <a:r>
              <a:rPr lang="en-US" sz="1800" dirty="0">
                <a:cs typeface="Calibri" pitchFamily="34" charset="0"/>
              </a:rPr>
              <a:t>Please contact Customer Support with any questions or additional information needed regarding these enhancements.</a:t>
            </a:r>
          </a:p>
          <a:p>
            <a:pPr algn="ctr"/>
            <a:endParaRPr lang="en-US" sz="1800" dirty="0">
              <a:cs typeface="Calibri" pitchFamily="34" charset="0"/>
            </a:endParaRPr>
          </a:p>
          <a:p>
            <a:pPr algn="ctr">
              <a:buNone/>
            </a:pPr>
            <a:r>
              <a:rPr lang="en-US" sz="1800" dirty="0"/>
              <a:t>817-204-0298</a:t>
            </a:r>
            <a:endParaRPr lang="en-US" sz="1800" dirty="0">
              <a:cs typeface="Calibri" pitchFamily="34" charset="0"/>
            </a:endParaRPr>
          </a:p>
          <a:p>
            <a:pPr algn="ctr"/>
            <a:endParaRPr lang="en-US" sz="1800" dirty="0">
              <a:cs typeface="Calibri" pitchFamily="34" charset="0"/>
            </a:endParaRPr>
          </a:p>
          <a:p>
            <a:pPr algn="ctr">
              <a:buNone/>
            </a:pPr>
            <a:r>
              <a:rPr lang="en-US" sz="1800" dirty="0">
                <a:hlinkClick r:id="rId2"/>
              </a:rPr>
              <a:t>support@recoverydatabase.net</a:t>
            </a:r>
            <a:r>
              <a:rPr lang="en-US" sz="1800" dirty="0">
                <a:cs typeface="Calibri" pitchFamily="34" charset="0"/>
              </a:rPr>
              <a:t> 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274638"/>
            <a:ext cx="8229600" cy="526474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+mn-lt"/>
              </a:rPr>
              <a:t>Support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458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Lenders’ Module Release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801112"/>
            <a:ext cx="8458200" cy="4817167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Employee Profile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2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9" t="12150" r="16580" b="30473"/>
          <a:stretch/>
        </p:blipFill>
        <p:spPr bwMode="auto">
          <a:xfrm>
            <a:off x="297179" y="1437202"/>
            <a:ext cx="8321040" cy="406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8576" y="2994660"/>
            <a:ext cx="835384" cy="9078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Email </a:t>
            </a:r>
            <a:r>
              <a:rPr lang="en-US" sz="1200" b="1" dirty="0" smtClean="0">
                <a:solidFill>
                  <a:schemeClr val="tx1"/>
                </a:solidFill>
              </a:rPr>
              <a:t>address added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203960" y="3334295"/>
            <a:ext cx="3327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587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Lenders’ Module Release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1113"/>
            <a:ext cx="8229600" cy="495198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Company Edit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3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7" t="11686" r="9033" b="11686"/>
          <a:stretch/>
        </p:blipFill>
        <p:spPr bwMode="auto">
          <a:xfrm>
            <a:off x="838200" y="1574800"/>
            <a:ext cx="74676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05930" y="1924050"/>
            <a:ext cx="1320800" cy="825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Edit company  </a:t>
            </a:r>
            <a:r>
              <a:rPr lang="en-US" sz="1200" b="1" dirty="0" smtClean="0">
                <a:solidFill>
                  <a:schemeClr val="tx1"/>
                </a:solidFill>
              </a:rPr>
              <a:t>option </a:t>
            </a:r>
            <a:r>
              <a:rPr lang="en-US" sz="1200" b="1" dirty="0">
                <a:solidFill>
                  <a:schemeClr val="tx1"/>
                </a:solidFill>
              </a:rPr>
              <a:t>added</a:t>
            </a: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 flipV="1">
            <a:off x="6350000" y="2006600"/>
            <a:ext cx="455930" cy="33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593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Lenders’ Module Release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1112"/>
            <a:ext cx="8229600" cy="460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Registration Process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4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4" t="16170" r="7760" b="16170"/>
          <a:stretch/>
        </p:blipFill>
        <p:spPr bwMode="auto">
          <a:xfrm>
            <a:off x="698500" y="1463041"/>
            <a:ext cx="7863840" cy="421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01700" y="3619500"/>
            <a:ext cx="1320800" cy="16977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Added ‘terms and conditions’ agreement when registering for system access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22500" y="4813300"/>
            <a:ext cx="1800860" cy="526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344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Lenders’ Module Release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1113"/>
            <a:ext cx="8229600" cy="4790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Navigation Enhancement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5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2" t="9546" r="23171" b="9546"/>
          <a:stretch/>
        </p:blipFill>
        <p:spPr bwMode="auto">
          <a:xfrm>
            <a:off x="632460" y="1524000"/>
            <a:ext cx="7879080" cy="406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65452" y="2023414"/>
            <a:ext cx="1134217" cy="13239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Added  Company Name and link to Company Profile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99669" y="2498852"/>
            <a:ext cx="40063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828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Lenders’ Module Release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1113"/>
            <a:ext cx="8229600" cy="497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On-site Inspection Enhancements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6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5" t="10119" r="14353" b="10119"/>
          <a:stretch/>
        </p:blipFill>
        <p:spPr bwMode="auto">
          <a:xfrm>
            <a:off x="462280" y="1455614"/>
            <a:ext cx="8369807" cy="4209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50386" y="1600788"/>
            <a:ext cx="1343641" cy="805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PDF Export Option Added</a:t>
            </a: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 flipV="1">
            <a:off x="7000875" y="1739709"/>
            <a:ext cx="349511" cy="2638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350384" y="3631775"/>
            <a:ext cx="1343641" cy="9375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Jump to first unanswered question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714875" y="1753173"/>
            <a:ext cx="2649961" cy="20991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120" name="Rectangle 5119"/>
          <p:cNvSpPr/>
          <p:nvPr/>
        </p:nvSpPr>
        <p:spPr>
          <a:xfrm>
            <a:off x="7364836" y="2536072"/>
            <a:ext cx="1329191" cy="9321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Link to associated inspection question </a:t>
            </a:r>
          </a:p>
        </p:txBody>
      </p:sp>
      <p:cxnSp>
        <p:nvCxnSpPr>
          <p:cNvPr id="5123" name="Straight Arrow Connector 5122"/>
          <p:cNvCxnSpPr/>
          <p:nvPr/>
        </p:nvCxnSpPr>
        <p:spPr>
          <a:xfrm flipH="1" flipV="1">
            <a:off x="6553200" y="2406331"/>
            <a:ext cx="797184" cy="6545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597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Lenders’ Module Release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5651"/>
            <a:ext cx="8229600" cy="42094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On-site Inspection Enhancements</a:t>
            </a:r>
          </a:p>
          <a:p>
            <a:pPr marL="0" indent="0" algn="ctr">
              <a:buNone/>
            </a:pPr>
            <a:endParaRPr lang="en-US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7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t="10568" r="9746" b="10568"/>
          <a:stretch/>
        </p:blipFill>
        <p:spPr bwMode="auto">
          <a:xfrm>
            <a:off x="337457" y="1491427"/>
            <a:ext cx="8686800" cy="216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91400" y="2573111"/>
            <a:ext cx="1066800" cy="7905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Schedule an inspection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7102820" y="1592646"/>
            <a:ext cx="602905" cy="9695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4" t="10053" r="10084" b="10053"/>
          <a:stretch/>
        </p:blipFill>
        <p:spPr bwMode="auto">
          <a:xfrm>
            <a:off x="337457" y="3802743"/>
            <a:ext cx="8686800" cy="223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>
            <a:off x="7102820" y="3374572"/>
            <a:ext cx="602906" cy="731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33425" y="2476500"/>
            <a:ext cx="1235076" cy="8086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Inspection dates added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968501" y="1852591"/>
            <a:ext cx="4642611" cy="8207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968501" y="3140941"/>
            <a:ext cx="3394074" cy="13072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24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055"/>
            <a:ext cx="8229600" cy="52647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Lenders’ Module Release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3310"/>
            <a:ext cx="8229600" cy="43332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Task Navigations Enhancements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8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5" t="10028" r="9710" b="10028"/>
          <a:stretch/>
        </p:blipFill>
        <p:spPr bwMode="auto">
          <a:xfrm>
            <a:off x="347472" y="1202593"/>
            <a:ext cx="8449056" cy="4317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03474" y="1890521"/>
            <a:ext cx="1683326" cy="11098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Link to both </a:t>
            </a:r>
            <a:r>
              <a:rPr lang="en-US" sz="1200" b="1" dirty="0" smtClean="0">
                <a:solidFill>
                  <a:schemeClr val="tx1"/>
                </a:solidFill>
              </a:rPr>
              <a:t>the </a:t>
            </a:r>
            <a:r>
              <a:rPr lang="en-US" sz="1200" b="1" dirty="0">
                <a:solidFill>
                  <a:schemeClr val="tx1"/>
                </a:solidFill>
              </a:rPr>
              <a:t>associated inspection and inspection question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210300" y="2017013"/>
            <a:ext cx="793174" cy="1061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1"/>
          </p:cNvCxnSpPr>
          <p:nvPr/>
        </p:nvCxnSpPr>
        <p:spPr>
          <a:xfrm flipH="1" flipV="1">
            <a:off x="6464300" y="2313633"/>
            <a:ext cx="539174" cy="1318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773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908" y="107261"/>
            <a:ext cx="8229600" cy="52647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Lenders’ Module Release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33735"/>
            <a:ext cx="8229600" cy="5247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On-site Inspection Enhancement  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9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0" t="9955" r="25651" b="11098"/>
          <a:stretch/>
        </p:blipFill>
        <p:spPr bwMode="auto">
          <a:xfrm>
            <a:off x="361188" y="1198635"/>
            <a:ext cx="832104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7838" y="3165474"/>
            <a:ext cx="1146628" cy="5524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Add photos</a:t>
            </a: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1764466" y="3441700"/>
            <a:ext cx="52153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91119"/>
      </p:ext>
    </p:extLst>
  </p:cSld>
  <p:clrMapOvr>
    <a:masterClrMapping/>
  </p:clrMapOvr>
</p:sld>
</file>

<file path=ppt/theme/theme1.xml><?xml version="1.0" encoding="utf-8"?>
<a:theme xmlns:a="http://schemas.openxmlformats.org/drawingml/2006/main" name="VendorVision-Content">
  <a:themeElements>
    <a:clrScheme name="Vendor Vision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008995"/>
      </a:accent1>
      <a:accent2>
        <a:srgbClr val="D77D17"/>
      </a:accent2>
      <a:accent3>
        <a:srgbClr val="9C6A6A"/>
      </a:accent3>
      <a:accent4>
        <a:srgbClr val="EC7016"/>
      </a:accent4>
      <a:accent5>
        <a:srgbClr val="F8931D"/>
      </a:accent5>
      <a:accent6>
        <a:srgbClr val="9C6A6A"/>
      </a:accent6>
      <a:hlink>
        <a:srgbClr val="1773B1"/>
      </a:hlink>
      <a:folHlink>
        <a:srgbClr val="909943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8647</TotalTime>
  <Words>162</Words>
  <Application>Microsoft Office PowerPoint</Application>
  <PresentationFormat>On-screen Show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VendorVision-Content</vt:lpstr>
      <vt:lpstr>VendorVision Lender Module Release Features</vt:lpstr>
      <vt:lpstr>Lenders’ Module Release Features</vt:lpstr>
      <vt:lpstr>Lenders’ Module Release Features</vt:lpstr>
      <vt:lpstr>Lenders’ Module Release Features</vt:lpstr>
      <vt:lpstr>Lenders’ Module Release Features</vt:lpstr>
      <vt:lpstr>Lenders’ Module Release Features</vt:lpstr>
      <vt:lpstr>Lenders’ Module Release Features</vt:lpstr>
      <vt:lpstr>Lenders’ Module Release Features</vt:lpstr>
      <vt:lpstr>Lenders’ Module Release Features</vt:lpstr>
      <vt:lpstr>PowerPoint Presentation</vt:lpstr>
    </vt:vector>
  </TitlesOfParts>
  <Company>ADESA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Endres</dc:creator>
  <cp:lastModifiedBy>Gabe, Glenn</cp:lastModifiedBy>
  <cp:revision>121</cp:revision>
  <cp:lastPrinted>2014-06-20T14:31:31Z</cp:lastPrinted>
  <dcterms:created xsi:type="dcterms:W3CDTF">2014-06-15T14:52:39Z</dcterms:created>
  <dcterms:modified xsi:type="dcterms:W3CDTF">2015-05-06T16:08:28Z</dcterms:modified>
</cp:coreProperties>
</file>