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316" r:id="rId3"/>
    <p:sldId id="320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1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1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0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9D4F-6536-F843-96C5-6A82028423FD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DD25-5DE2-5640-8389-6C219B831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72302-E342-1546-9ECD-247AA04B6EF3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2622-2CE4-A740-B30C-FAF6A56364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34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2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4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add</a:t>
            </a:r>
            <a:r>
              <a:rPr lang="en-US" baseline="0" dirty="0" smtClean="0"/>
              <a:t>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add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2622-2CE4-A740-B30C-FAF6A56364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1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80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1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5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465762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6576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rgbClr val="8D963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6444" y="676829"/>
            <a:ext cx="9030713" cy="927071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352" y="1523738"/>
            <a:ext cx="8491805" cy="637899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5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446" y="231767"/>
            <a:ext cx="8491805" cy="92707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445" y="1216240"/>
            <a:ext cx="8491805" cy="6378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3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6651" y="6337809"/>
            <a:ext cx="968197" cy="216576"/>
          </a:xfrm>
          <a:prstGeom prst="rect">
            <a:avLst/>
          </a:prstGeom>
        </p:spPr>
        <p:txBody>
          <a:bodyPr/>
          <a:lstStyle/>
          <a:p>
            <a:fld id="{3FE5094A-7A9A-2243-890A-C12CFBDDC6E1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4253" y="6337808"/>
            <a:ext cx="1501682" cy="2209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406900"/>
            <a:ext cx="8242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2906713"/>
            <a:ext cx="8242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52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5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A98-90E7-294D-ABEA-FEC09DEE96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7227"/>
            <a:ext cx="8229600" cy="47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7261" y="6254369"/>
            <a:ext cx="695796" cy="216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A98-90E7-294D-ABEA-FEC09DEE96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1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  <p:sldLayoutId id="214748367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ecoverydatabase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85" y="213361"/>
            <a:ext cx="9030713" cy="1518884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VendorVision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New Release Features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52" y="1783045"/>
            <a:ext cx="8491805" cy="755438"/>
          </a:xfrm>
        </p:spPr>
        <p:txBody>
          <a:bodyPr/>
          <a:lstStyle/>
          <a:p>
            <a:pPr algn="ctr"/>
            <a:r>
              <a:rPr lang="en-US" sz="2800" dirty="0" smtClean="0"/>
              <a:t>May 20, 2015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0364" y="5240741"/>
            <a:ext cx="2850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H. Balogh, G. Gabe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2925" y="5249109"/>
            <a:ext cx="2140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Confidential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Filters: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On the VendorVision Lender Dashboard, as you select one of the various filters (Vendor Group, </a:t>
            </a:r>
            <a:r>
              <a:rPr lang="en-US" dirty="0" smtClean="0"/>
              <a:t>Company, or State</a:t>
            </a:r>
            <a:r>
              <a:rPr lang="en-US" dirty="0"/>
              <a:t>), the previously selected filter is cleared.</a:t>
            </a:r>
          </a:p>
        </p:txBody>
      </p:sp>
    </p:spTree>
    <p:extLst>
      <p:ext uri="{BB962C8B-B14F-4D97-AF65-F5344CB8AC3E}">
        <p14:creationId xmlns:p14="http://schemas.microsoft.com/office/powerpoint/2010/main" val="13278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71475" y="2054225"/>
            <a:ext cx="8382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  <a:cs typeface="Calibri" pitchFamily="34" charset="0"/>
              </a:rPr>
              <a:t>Please contact Customer Support with any questions or additional information needed regarding these enhancements.</a:t>
            </a:r>
          </a:p>
          <a:p>
            <a:pPr algn="ctr"/>
            <a:endParaRPr lang="en-US" sz="2400" dirty="0">
              <a:latin typeface="+mn-lt"/>
              <a:cs typeface="Calibri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+mn-lt"/>
              </a:rPr>
              <a:t>817-204-0298</a:t>
            </a:r>
            <a:endParaRPr lang="en-US" sz="2400" dirty="0">
              <a:latin typeface="+mn-lt"/>
              <a:cs typeface="Calibri" pitchFamily="34" charset="0"/>
            </a:endParaRPr>
          </a:p>
          <a:p>
            <a:pPr algn="ctr"/>
            <a:endParaRPr lang="en-US" sz="1800" dirty="0">
              <a:cs typeface="Calibri" pitchFamily="34" charset="0"/>
            </a:endParaRPr>
          </a:p>
          <a:p>
            <a:pPr algn="ctr">
              <a:buNone/>
            </a:pPr>
            <a:r>
              <a:rPr lang="en-US" sz="1800" dirty="0">
                <a:hlinkClick r:id="rId3"/>
              </a:rPr>
              <a:t>support@recoverydatabase.net</a:t>
            </a:r>
            <a:r>
              <a:rPr lang="en-US" sz="1800" dirty="0">
                <a:cs typeface="Calibri" pitchFamily="34" charset="0"/>
              </a:rPr>
              <a:t>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74638"/>
            <a:ext cx="8229600" cy="52647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Complaint Management (requires linking VendorVision profile with RDN profile):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Within VendorVision, Lenders and </a:t>
            </a:r>
            <a:r>
              <a:rPr lang="en-US" dirty="0" smtClean="0"/>
              <a:t>Agents can </a:t>
            </a:r>
            <a:r>
              <a:rPr lang="en-US" dirty="0"/>
              <a:t>now add complaints to </a:t>
            </a:r>
            <a:r>
              <a:rPr lang="en-US" dirty="0" smtClean="0"/>
              <a:t>VendorVision </a:t>
            </a:r>
            <a:r>
              <a:rPr lang="en-US" dirty="0"/>
              <a:t>and RDN.   </a:t>
            </a:r>
            <a:endParaRPr lang="en-US" dirty="0" smtClean="0"/>
          </a:p>
          <a:p>
            <a:r>
              <a:rPr lang="en-US" dirty="0" smtClean="0"/>
              <a:t>Lenders </a:t>
            </a:r>
            <a:r>
              <a:rPr lang="en-US" dirty="0"/>
              <a:t>and </a:t>
            </a:r>
            <a:r>
              <a:rPr lang="en-US" dirty="0" smtClean="0"/>
              <a:t>Agents are </a:t>
            </a:r>
            <a:r>
              <a:rPr lang="en-US" dirty="0"/>
              <a:t>able to view complaints in VendorVision. </a:t>
            </a:r>
            <a:endParaRPr lang="en-US" dirty="0" smtClean="0"/>
          </a:p>
          <a:p>
            <a:r>
              <a:rPr lang="en-US" dirty="0"/>
              <a:t>Within VendorVision, Lenders and </a:t>
            </a:r>
            <a:r>
              <a:rPr lang="en-US" dirty="0" smtClean="0"/>
              <a:t>Agents are </a:t>
            </a:r>
            <a:r>
              <a:rPr lang="en-US" dirty="0"/>
              <a:t>now able to add documents to a complaint, and the document will be reflected in </a:t>
            </a:r>
            <a:r>
              <a:rPr lang="en-US" dirty="0" smtClean="0"/>
              <a:t>VendorVision </a:t>
            </a:r>
            <a:r>
              <a:rPr lang="en-US" dirty="0"/>
              <a:t>and RDN.  </a:t>
            </a:r>
          </a:p>
        </p:txBody>
      </p:sp>
    </p:spTree>
    <p:extLst>
      <p:ext uri="{BB962C8B-B14F-4D97-AF65-F5344CB8AC3E}">
        <p14:creationId xmlns:p14="http://schemas.microsoft.com/office/powerpoint/2010/main" val="6591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Complaint Management (requires linking VendorVision profile with RDN profile):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Within  </a:t>
            </a:r>
            <a:r>
              <a:rPr lang="en-US" dirty="0" smtClean="0"/>
              <a:t>VendorVision</a:t>
            </a:r>
            <a:r>
              <a:rPr lang="en-US" dirty="0"/>
              <a:t>, Lenders and </a:t>
            </a:r>
            <a:r>
              <a:rPr lang="en-US" dirty="0" smtClean="0"/>
              <a:t>Agents can </a:t>
            </a:r>
            <a:r>
              <a:rPr lang="en-US" dirty="0"/>
              <a:t>now add </a:t>
            </a:r>
            <a:r>
              <a:rPr lang="en-US" dirty="0" smtClean="0"/>
              <a:t>a comment(s) </a:t>
            </a:r>
            <a:r>
              <a:rPr lang="en-US" dirty="0"/>
              <a:t>to a complaint, and the </a:t>
            </a:r>
            <a:r>
              <a:rPr lang="en-US" dirty="0" smtClean="0"/>
              <a:t>comment(s) </a:t>
            </a:r>
            <a:r>
              <a:rPr lang="en-US" dirty="0"/>
              <a:t>will be reflected in VendorVision and RDN. </a:t>
            </a:r>
            <a:endParaRPr lang="en-US" dirty="0" smtClean="0"/>
          </a:p>
          <a:p>
            <a:r>
              <a:rPr lang="en-US" dirty="0"/>
              <a:t>Within </a:t>
            </a:r>
            <a:r>
              <a:rPr lang="en-US" dirty="0" smtClean="0"/>
              <a:t>VendorVision</a:t>
            </a:r>
            <a:r>
              <a:rPr lang="en-US" dirty="0"/>
              <a:t>, Lenders and </a:t>
            </a:r>
            <a:r>
              <a:rPr lang="en-US" dirty="0" smtClean="0"/>
              <a:t>Agents can </a:t>
            </a:r>
            <a:r>
              <a:rPr lang="en-US" dirty="0"/>
              <a:t>now change the status of a complaint, and the status change will be reflected in </a:t>
            </a:r>
            <a:r>
              <a:rPr lang="en-US" dirty="0" smtClean="0"/>
              <a:t>VendorVision </a:t>
            </a:r>
            <a:r>
              <a:rPr lang="en-US" dirty="0"/>
              <a:t>and RDN.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6540"/>
            <a:ext cx="8229600" cy="46995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Vetting: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Within the VendorVision Dashboard Selection, the Lender now has the option to select 'Vetting' Dashboard.  After selecting this option, the Lender will see the non-vetted items, which are titled, 'Items Requiring Attention'.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vetted item expiration date will now default to one year; however,  the Lender is able to change the expiration date by using the calendar provided</a:t>
            </a:r>
            <a:r>
              <a:rPr lang="en-US" dirty="0" smtClean="0"/>
              <a:t>.</a:t>
            </a:r>
          </a:p>
          <a:p>
            <a:r>
              <a:rPr lang="en-US" dirty="0"/>
              <a:t>Once an item is vetted in VendorVision, the name of the person who vetted the item and the expiration date for the vetted item will display. </a:t>
            </a:r>
          </a:p>
        </p:txBody>
      </p:sp>
    </p:spTree>
    <p:extLst>
      <p:ext uri="{BB962C8B-B14F-4D97-AF65-F5344CB8AC3E}">
        <p14:creationId xmlns:p14="http://schemas.microsoft.com/office/powerpoint/2010/main" val="14768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Profile: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Lenders </a:t>
            </a:r>
            <a:r>
              <a:rPr lang="en-US" smtClean="0"/>
              <a:t>and Agents can </a:t>
            </a:r>
            <a:r>
              <a:rPr lang="en-US" dirty="0"/>
              <a:t>link their VendorVision Profile to their RDN Lender Profile</a:t>
            </a:r>
            <a:r>
              <a:rPr lang="en-US" dirty="0" smtClean="0"/>
              <a:t>. This link </a:t>
            </a:r>
            <a:r>
              <a:rPr lang="en-US" dirty="0"/>
              <a:t>is required in order to perform certain </a:t>
            </a:r>
            <a:r>
              <a:rPr lang="en-US" dirty="0" err="1"/>
              <a:t>VendorVision</a:t>
            </a:r>
            <a:r>
              <a:rPr lang="en-US" dirty="0"/>
              <a:t> </a:t>
            </a:r>
            <a:r>
              <a:rPr lang="en-US" dirty="0" smtClean="0"/>
              <a:t>functionality.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Compliance Score: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Within </a:t>
            </a:r>
            <a:r>
              <a:rPr lang="en-US" dirty="0" err="1" smtClean="0"/>
              <a:t>VendorVision</a:t>
            </a:r>
            <a:r>
              <a:rPr lang="en-US" dirty="0" smtClean="0"/>
              <a:t>, Agent questions </a:t>
            </a:r>
            <a:r>
              <a:rPr lang="en-US" dirty="0"/>
              <a:t>and documents that are considered compliance-related </a:t>
            </a:r>
            <a:r>
              <a:rPr lang="en-US" dirty="0" smtClean="0"/>
              <a:t>are now assigned </a:t>
            </a:r>
            <a:r>
              <a:rPr lang="en-US" dirty="0"/>
              <a:t>a </a:t>
            </a:r>
            <a:r>
              <a:rPr lang="en-US" dirty="0" smtClean="0"/>
              <a:t>score to </a:t>
            </a:r>
            <a:r>
              <a:rPr lang="en-US" dirty="0"/>
              <a:t>weigh the importance of the item.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compliance score will now display for the Lender and </a:t>
            </a:r>
            <a:r>
              <a:rPr lang="en-US" dirty="0" smtClean="0"/>
              <a:t>Agent, </a:t>
            </a:r>
            <a:r>
              <a:rPr lang="en-US" dirty="0"/>
              <a:t>and in addition, the </a:t>
            </a:r>
            <a:r>
              <a:rPr lang="en-US" dirty="0" smtClean="0"/>
              <a:t>Agent will </a:t>
            </a:r>
            <a:r>
              <a:rPr lang="en-US" dirty="0"/>
              <a:t>be provided with information that will aid the </a:t>
            </a:r>
            <a:r>
              <a:rPr lang="en-US" dirty="0" smtClean="0"/>
              <a:t>Agent  to improve its </a:t>
            </a:r>
            <a:r>
              <a:rPr lang="en-US" dirty="0"/>
              <a:t>score. </a:t>
            </a:r>
          </a:p>
        </p:txBody>
      </p:sp>
    </p:spTree>
    <p:extLst>
      <p:ext uri="{BB962C8B-B14F-4D97-AF65-F5344CB8AC3E}">
        <p14:creationId xmlns:p14="http://schemas.microsoft.com/office/powerpoint/2010/main" val="863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Site Inspection: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Within Manage-Users, Lender can control who is able to schedule and perform a site inspection</a:t>
            </a:r>
            <a:r>
              <a:rPr lang="en-US" dirty="0" smtClean="0"/>
              <a:t>.</a:t>
            </a:r>
          </a:p>
          <a:p>
            <a:r>
              <a:rPr lang="en-US" dirty="0"/>
              <a:t>Finalized </a:t>
            </a:r>
            <a:r>
              <a:rPr lang="en-US" dirty="0" smtClean="0"/>
              <a:t>site inspection </a:t>
            </a:r>
            <a:r>
              <a:rPr lang="en-US" dirty="0"/>
              <a:t>report is available in a 'Vendor' PDF, </a:t>
            </a:r>
            <a:r>
              <a:rPr lang="en-US" dirty="0" smtClean="0"/>
              <a:t>allowing the </a:t>
            </a:r>
            <a:r>
              <a:rPr lang="en-US" dirty="0"/>
              <a:t>Lender to send only the </a:t>
            </a:r>
            <a:r>
              <a:rPr lang="en-US" dirty="0" smtClean="0"/>
              <a:t>Agent  </a:t>
            </a:r>
            <a:r>
              <a:rPr lang="en-US" dirty="0"/>
              <a:t>appropriate part of the site inspection report to the </a:t>
            </a:r>
            <a:r>
              <a:rPr lang="en-US" dirty="0" smtClean="0"/>
              <a:t>Agent.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Vendor Fees: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RDN, </a:t>
            </a:r>
            <a:r>
              <a:rPr lang="en-US" dirty="0" smtClean="0"/>
              <a:t>an Agent determines </a:t>
            </a:r>
            <a:r>
              <a:rPr lang="en-US" dirty="0"/>
              <a:t>the fees applicable to the various Lenders.  In VendorVision, </a:t>
            </a:r>
            <a:r>
              <a:rPr lang="en-US" dirty="0" smtClean="0"/>
              <a:t>the Lender-specific Agent fees </a:t>
            </a:r>
            <a:r>
              <a:rPr lang="en-US" dirty="0"/>
              <a:t>are </a:t>
            </a:r>
            <a:r>
              <a:rPr lang="en-US" dirty="0" smtClean="0"/>
              <a:t>now displayed </a:t>
            </a:r>
            <a:r>
              <a:rPr lang="en-US" dirty="0"/>
              <a:t>to the Lender. </a:t>
            </a:r>
          </a:p>
        </p:txBody>
      </p:sp>
    </p:spTree>
    <p:extLst>
      <p:ext uri="{BB962C8B-B14F-4D97-AF65-F5344CB8AC3E}">
        <p14:creationId xmlns:p14="http://schemas.microsoft.com/office/powerpoint/2010/main" val="9587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6537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 smtClean="0">
                <a:latin typeface="Century Gothic" panose="020B0502020202020204" pitchFamily="34" charset="0"/>
              </a:rPr>
              <a:t>VendorVision Release </a:t>
            </a:r>
            <a:r>
              <a:rPr lang="en-US" sz="3600" dirty="0">
                <a:latin typeface="Century Gothic" panose="020B0502020202020204" pitchFamily="34" charset="0"/>
              </a:rPr>
              <a:t>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5843"/>
            <a:ext cx="8229600" cy="4395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Training Material: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Lenders and </a:t>
            </a:r>
            <a:r>
              <a:rPr lang="en-US" dirty="0" smtClean="0"/>
              <a:t>Agents can </a:t>
            </a:r>
            <a:r>
              <a:rPr lang="en-US" dirty="0"/>
              <a:t>now edit and delete training </a:t>
            </a:r>
            <a:r>
              <a:rPr lang="en-US" dirty="0" smtClean="0"/>
              <a:t>attachments.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ndorVision-Content">
  <a:themeElements>
    <a:clrScheme name="Vendor Visio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08995"/>
      </a:accent1>
      <a:accent2>
        <a:srgbClr val="D77D17"/>
      </a:accent2>
      <a:accent3>
        <a:srgbClr val="9C6A6A"/>
      </a:accent3>
      <a:accent4>
        <a:srgbClr val="EC7016"/>
      </a:accent4>
      <a:accent5>
        <a:srgbClr val="F8931D"/>
      </a:accent5>
      <a:accent6>
        <a:srgbClr val="9C6A6A"/>
      </a:accent6>
      <a:hlink>
        <a:srgbClr val="1773B1"/>
      </a:hlink>
      <a:folHlink>
        <a:srgbClr val="909943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8512</TotalTime>
  <Words>515</Words>
  <Application>Microsoft Office PowerPoint</Application>
  <PresentationFormat>On-screen Show (4:3)</PresentationFormat>
  <Paragraphs>73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VendorVision-Content</vt:lpstr>
      <vt:lpstr>    VendorVision  New Release Features </vt:lpstr>
      <vt:lpstr> VendorVision Release Features</vt:lpstr>
      <vt:lpstr> VendorVision Release Features</vt:lpstr>
      <vt:lpstr> VendorVision Release Features</vt:lpstr>
      <vt:lpstr> VendorVision Release Features</vt:lpstr>
      <vt:lpstr> VendorVision Release Features</vt:lpstr>
      <vt:lpstr> VendorVision Release Features</vt:lpstr>
      <vt:lpstr> VendorVision Release Features</vt:lpstr>
      <vt:lpstr> VendorVision Release Features</vt:lpstr>
      <vt:lpstr> VendorVision Release Features</vt:lpstr>
      <vt:lpstr>PowerPoint Presentation</vt:lpstr>
    </vt:vector>
  </TitlesOfParts>
  <Company>ADESA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Endres</dc:creator>
  <cp:lastModifiedBy>Gabe, Glenn</cp:lastModifiedBy>
  <cp:revision>109</cp:revision>
  <cp:lastPrinted>2014-06-20T14:31:31Z</cp:lastPrinted>
  <dcterms:created xsi:type="dcterms:W3CDTF">2014-06-15T14:52:39Z</dcterms:created>
  <dcterms:modified xsi:type="dcterms:W3CDTF">2015-05-20T21:02:52Z</dcterms:modified>
</cp:coreProperties>
</file>