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0" r:id="rId2"/>
    <p:sldId id="316" r:id="rId3"/>
    <p:sldId id="320" r:id="rId4"/>
    <p:sldId id="322" r:id="rId5"/>
    <p:sldId id="323" r:id="rId6"/>
    <p:sldId id="325" r:id="rId7"/>
    <p:sldId id="327" r:id="rId8"/>
    <p:sldId id="31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9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 snapToGrid="0" snapToObjects="1">
      <p:cViewPr>
        <p:scale>
          <a:sx n="90" d="100"/>
          <a:sy n="90" d="100"/>
        </p:scale>
        <p:origin x="-1410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300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A49D4F-6536-F843-96C5-6A82028423FD}" type="datetimeFigureOut">
              <a:rPr lang="en-US" smtClean="0"/>
              <a:t>5/20/2015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EDD25-5DE2-5640-8389-6C219B831B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9932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72302-E342-1546-9ECD-247AA04B6EF3}" type="datetimeFigureOut">
              <a:rPr lang="en-US" smtClean="0"/>
              <a:t>5/20/2015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72622-2CE4-A740-B30C-FAF6A56364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2345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        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72622-2CE4-A740-B30C-FAF6A56364B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823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</a:t>
            </a:r>
            <a:r>
              <a:rPr lang="en-US" baseline="0" dirty="0" smtClean="0"/>
              <a:t> to add notes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72622-2CE4-A740-B30C-FAF6A56364B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316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</a:t>
            </a:r>
            <a:r>
              <a:rPr lang="en-US" baseline="0" dirty="0" smtClean="0"/>
              <a:t> to add notes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72622-2CE4-A740-B30C-FAF6A56364B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316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72622-2CE4-A740-B30C-FAF6A56364B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316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72622-2CE4-A740-B30C-FAF6A56364B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316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to add</a:t>
            </a:r>
            <a:r>
              <a:rPr lang="en-US" baseline="0" dirty="0" smtClean="0"/>
              <a:t> notes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72622-2CE4-A740-B30C-FAF6A56364B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316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to add notes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72622-2CE4-A740-B30C-FAF6A56364B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3164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72622-2CE4-A740-B30C-FAF6A56364B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447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96444" y="676829"/>
            <a:ext cx="9030713" cy="927071"/>
          </a:xfrm>
        </p:spPr>
        <p:txBody>
          <a:bodyPr anchor="b">
            <a:noAutofit/>
          </a:bodyPr>
          <a:lstStyle>
            <a:lvl1pPr algn="l">
              <a:defRPr sz="5000" b="1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8352" y="1523738"/>
            <a:ext cx="8491805" cy="637899"/>
          </a:xfrm>
        </p:spPr>
        <p:txBody>
          <a:bodyPr anchor="t">
            <a:noAutofit/>
          </a:bodyPr>
          <a:lstStyle>
            <a:lvl1pPr marL="0" indent="0" algn="l">
              <a:buNone/>
              <a:defRPr sz="4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391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4A98-90E7-294D-ABEA-FEC09DEE96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469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4A98-90E7-294D-ABEA-FEC09DEE96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916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4800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3180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4A98-90E7-294D-ABEA-FEC09DEE96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657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4A98-90E7-294D-ABEA-FEC09DEE96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1914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465762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465762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4A98-90E7-294D-ABEA-FEC09DEE96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609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407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96444" y="676829"/>
            <a:ext cx="9030713" cy="927071"/>
          </a:xfrm>
        </p:spPr>
        <p:txBody>
          <a:bodyPr anchor="b">
            <a:noAutofit/>
          </a:bodyPr>
          <a:lstStyle>
            <a:lvl1pPr algn="l">
              <a:defRPr sz="5000" b="1">
                <a:solidFill>
                  <a:schemeClr val="accent5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8352" y="1523738"/>
            <a:ext cx="8491805" cy="637899"/>
          </a:xfrm>
        </p:spPr>
        <p:txBody>
          <a:bodyPr anchor="t">
            <a:noAutofit/>
          </a:bodyPr>
          <a:lstStyle>
            <a:lvl1pPr marL="0" indent="0" algn="l">
              <a:buNone/>
              <a:defRPr sz="4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827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96444" y="676829"/>
            <a:ext cx="9030713" cy="927071"/>
          </a:xfrm>
        </p:spPr>
        <p:txBody>
          <a:bodyPr anchor="b">
            <a:noAutofit/>
          </a:bodyPr>
          <a:lstStyle>
            <a:lvl1pPr algn="l">
              <a:defRPr sz="5000" b="1">
                <a:solidFill>
                  <a:srgbClr val="8D9638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8352" y="1523738"/>
            <a:ext cx="8491805" cy="637899"/>
          </a:xfrm>
        </p:spPr>
        <p:txBody>
          <a:bodyPr anchor="t">
            <a:noAutofit/>
          </a:bodyPr>
          <a:lstStyle>
            <a:lvl1pPr marL="0" indent="0" algn="l">
              <a:buNone/>
              <a:defRPr sz="4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108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96444" y="676829"/>
            <a:ext cx="9030713" cy="927071"/>
          </a:xfrm>
        </p:spPr>
        <p:txBody>
          <a:bodyPr anchor="b">
            <a:noAutofit/>
          </a:bodyPr>
          <a:lstStyle>
            <a:lvl1pPr algn="l">
              <a:defRPr sz="5000" b="1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8352" y="1523738"/>
            <a:ext cx="8491805" cy="637899"/>
          </a:xfrm>
        </p:spPr>
        <p:txBody>
          <a:bodyPr anchor="t">
            <a:noAutofit/>
          </a:bodyPr>
          <a:lstStyle>
            <a:lvl1pPr marL="0" indent="0" algn="l">
              <a:buNone/>
              <a:defRPr sz="4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750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446" y="231767"/>
            <a:ext cx="8491805" cy="927071"/>
          </a:xfrm>
        </p:spPr>
        <p:txBody>
          <a:bodyPr anchor="b">
            <a:normAutofit/>
          </a:bodyPr>
          <a:lstStyle>
            <a:lvl1pPr algn="l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445" y="1216240"/>
            <a:ext cx="8491805" cy="63789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431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96651" y="6337809"/>
            <a:ext cx="968197" cy="216576"/>
          </a:xfrm>
          <a:prstGeom prst="rect">
            <a:avLst/>
          </a:prstGeom>
        </p:spPr>
        <p:txBody>
          <a:bodyPr/>
          <a:lstStyle/>
          <a:p>
            <a:fld id="{3FE5094A-7A9A-2243-890A-C12CFBDDC6E1}" type="datetime1">
              <a:rPr lang="en-US" smtClean="0"/>
              <a:t>5/20/2015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34253" y="6337808"/>
            <a:ext cx="1501682" cy="22093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4A98-90E7-294D-ABEA-FEC09DEE96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22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4406900"/>
            <a:ext cx="82423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4500" y="2906713"/>
            <a:ext cx="82423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4A98-90E7-294D-ABEA-FEC09DEE96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486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529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1529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4A98-90E7-294D-ABEA-FEC09DEE96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769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5655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5655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4A98-90E7-294D-ABEA-FEC09DEE96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6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64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87227"/>
            <a:ext cx="8229600" cy="476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7261" y="6254369"/>
            <a:ext cx="695796" cy="2165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14A98-90E7-294D-ABEA-FEC09DEE96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314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64" r:id="rId4"/>
    <p:sldLayoutId id="2147483661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8" r:id="rId13"/>
    <p:sldLayoutId id="2147483659" r:id="rId14"/>
    <p:sldLayoutId id="2147483671" r:id="rId1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recoverydatabase.ne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185" y="213361"/>
            <a:ext cx="9030713" cy="1518884"/>
          </a:xfrm>
        </p:spPr>
        <p:txBody>
          <a:bodyPr/>
          <a:lstStyle/>
          <a:p>
            <a:pPr algn="ctr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200" dirty="0" smtClean="0"/>
              <a:t>VendorVision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New Agent Module Release Features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352" y="1783045"/>
            <a:ext cx="8491805" cy="755438"/>
          </a:xfrm>
        </p:spPr>
        <p:txBody>
          <a:bodyPr/>
          <a:lstStyle/>
          <a:p>
            <a:pPr algn="ctr"/>
            <a:r>
              <a:rPr lang="en-US" sz="2800" dirty="0" smtClean="0"/>
              <a:t>May 20, 2015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20364" y="5240741"/>
            <a:ext cx="285063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</a:rPr>
              <a:t>H. Balogh, G. Gabe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2925" y="5249109"/>
            <a:ext cx="214094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</a:rPr>
              <a:t>Confidential</a:t>
            </a:r>
            <a:endParaRPr lang="en-US" sz="2000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52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457200"/>
            <a:ext cx="8916537" cy="70104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600" dirty="0" err="1" smtClean="0">
                <a:latin typeface="Century Gothic" panose="020B0502020202020204" pitchFamily="34" charset="0"/>
              </a:rPr>
              <a:t>VendorVision</a:t>
            </a:r>
            <a:r>
              <a:rPr lang="en-US" sz="3600" dirty="0" smtClean="0">
                <a:latin typeface="Century Gothic" panose="020B0502020202020204" pitchFamily="34" charset="0"/>
              </a:rPr>
              <a:t> Agent Release </a:t>
            </a:r>
            <a:r>
              <a:rPr lang="en-US" sz="3600" dirty="0">
                <a:latin typeface="Century Gothic" panose="020B0502020202020204" pitchFamily="34" charset="0"/>
              </a:rPr>
              <a:t>Features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05843"/>
            <a:ext cx="8229600" cy="4395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Complaint Management (requires linking VendorVision profile with RDN profile):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Within VendorVision, </a:t>
            </a:r>
            <a:r>
              <a:rPr lang="en-US" dirty="0" smtClean="0"/>
              <a:t>Agents can </a:t>
            </a:r>
            <a:r>
              <a:rPr lang="en-US" dirty="0"/>
              <a:t>now add complaints to </a:t>
            </a:r>
            <a:r>
              <a:rPr lang="en-US" dirty="0" smtClean="0"/>
              <a:t>VendorVision </a:t>
            </a:r>
            <a:r>
              <a:rPr lang="en-US" dirty="0"/>
              <a:t>and RDN.   </a:t>
            </a:r>
            <a:endParaRPr lang="en-US" dirty="0" smtClean="0"/>
          </a:p>
          <a:p>
            <a:r>
              <a:rPr lang="en-US" dirty="0" smtClean="0"/>
              <a:t>Agents are </a:t>
            </a:r>
            <a:r>
              <a:rPr lang="en-US" dirty="0"/>
              <a:t>able to view complaints in VendorVision. </a:t>
            </a:r>
            <a:endParaRPr lang="en-US" dirty="0" smtClean="0"/>
          </a:p>
          <a:p>
            <a:r>
              <a:rPr lang="en-US" dirty="0"/>
              <a:t>Within VendorVision, </a:t>
            </a:r>
            <a:r>
              <a:rPr lang="en-US" dirty="0" smtClean="0"/>
              <a:t>Agents are </a:t>
            </a:r>
            <a:r>
              <a:rPr lang="en-US" dirty="0"/>
              <a:t>now able to add documents to a complaint, and the document will be reflected in </a:t>
            </a:r>
            <a:r>
              <a:rPr lang="en-US" dirty="0" smtClean="0"/>
              <a:t>VendorVision </a:t>
            </a:r>
            <a:r>
              <a:rPr lang="en-US" dirty="0"/>
              <a:t>and RDN.  </a:t>
            </a:r>
          </a:p>
        </p:txBody>
      </p:sp>
    </p:spTree>
    <p:extLst>
      <p:ext uri="{BB962C8B-B14F-4D97-AF65-F5344CB8AC3E}">
        <p14:creationId xmlns:p14="http://schemas.microsoft.com/office/powerpoint/2010/main" val="65911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457200"/>
            <a:ext cx="8916537" cy="70104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600" dirty="0" err="1" smtClean="0">
                <a:latin typeface="Century Gothic" panose="020B0502020202020204" pitchFamily="34" charset="0"/>
              </a:rPr>
              <a:t>VendorVision</a:t>
            </a:r>
            <a:r>
              <a:rPr lang="en-US" sz="3600" dirty="0" smtClean="0">
                <a:latin typeface="Century Gothic" panose="020B0502020202020204" pitchFamily="34" charset="0"/>
              </a:rPr>
              <a:t> Agent Release </a:t>
            </a:r>
            <a:r>
              <a:rPr lang="en-US" sz="3600" dirty="0">
                <a:latin typeface="Century Gothic" panose="020B0502020202020204" pitchFamily="34" charset="0"/>
              </a:rPr>
              <a:t>Features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05843"/>
            <a:ext cx="8229600" cy="4395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Complaint Management (requires linking VendorVision profile with RDN profile):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Within  </a:t>
            </a:r>
            <a:r>
              <a:rPr lang="en-US" dirty="0" smtClean="0"/>
              <a:t>VendorVision</a:t>
            </a:r>
            <a:r>
              <a:rPr lang="en-US" dirty="0"/>
              <a:t>, </a:t>
            </a:r>
            <a:r>
              <a:rPr lang="en-US" dirty="0" smtClean="0"/>
              <a:t>Agents can </a:t>
            </a:r>
            <a:r>
              <a:rPr lang="en-US" dirty="0"/>
              <a:t>now add </a:t>
            </a:r>
            <a:r>
              <a:rPr lang="en-US" dirty="0" smtClean="0"/>
              <a:t>a comment(s) </a:t>
            </a:r>
            <a:r>
              <a:rPr lang="en-US" dirty="0"/>
              <a:t>to a complaint, and the </a:t>
            </a:r>
            <a:r>
              <a:rPr lang="en-US" dirty="0" smtClean="0"/>
              <a:t>comment(s) </a:t>
            </a:r>
            <a:r>
              <a:rPr lang="en-US" dirty="0"/>
              <a:t>will be reflected in VendorVision and RDN. </a:t>
            </a:r>
            <a:endParaRPr lang="en-US" dirty="0" smtClean="0"/>
          </a:p>
          <a:p>
            <a:r>
              <a:rPr lang="en-US" dirty="0"/>
              <a:t>Within </a:t>
            </a:r>
            <a:r>
              <a:rPr lang="en-US" dirty="0" smtClean="0"/>
              <a:t>VendorVision</a:t>
            </a:r>
            <a:r>
              <a:rPr lang="en-US" dirty="0"/>
              <a:t>, </a:t>
            </a:r>
            <a:r>
              <a:rPr lang="en-US" dirty="0" smtClean="0"/>
              <a:t>Agents can </a:t>
            </a:r>
            <a:r>
              <a:rPr lang="en-US" dirty="0"/>
              <a:t>now change the status of a complaint, and the status change will be reflected in </a:t>
            </a:r>
            <a:r>
              <a:rPr lang="en-US" dirty="0" smtClean="0"/>
              <a:t>VendorVision </a:t>
            </a:r>
            <a:r>
              <a:rPr lang="en-US" dirty="0"/>
              <a:t>and RDN.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18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457200"/>
            <a:ext cx="8916537" cy="70104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600" dirty="0" err="1" smtClean="0">
                <a:latin typeface="Century Gothic" panose="020B0502020202020204" pitchFamily="34" charset="0"/>
              </a:rPr>
              <a:t>VendorVision</a:t>
            </a:r>
            <a:r>
              <a:rPr lang="en-US" sz="3600" dirty="0" smtClean="0">
                <a:latin typeface="Century Gothic" panose="020B0502020202020204" pitchFamily="34" charset="0"/>
              </a:rPr>
              <a:t> Agent Release </a:t>
            </a:r>
            <a:r>
              <a:rPr lang="en-US" sz="3600" dirty="0">
                <a:latin typeface="Century Gothic" panose="020B0502020202020204" pitchFamily="34" charset="0"/>
              </a:rPr>
              <a:t>Features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05843"/>
            <a:ext cx="8229600" cy="4395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Profile: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Agents can </a:t>
            </a:r>
            <a:r>
              <a:rPr lang="en-US" dirty="0"/>
              <a:t>link their VendorVision Profile to their RDN Lender Profile</a:t>
            </a:r>
            <a:r>
              <a:rPr lang="en-US" dirty="0" smtClean="0"/>
              <a:t>. This link </a:t>
            </a:r>
            <a:r>
              <a:rPr lang="en-US" dirty="0"/>
              <a:t>is required in order to perform certain </a:t>
            </a:r>
            <a:r>
              <a:rPr lang="en-US" dirty="0" err="1"/>
              <a:t>VendorVision</a:t>
            </a:r>
            <a:r>
              <a:rPr lang="en-US" dirty="0"/>
              <a:t> </a:t>
            </a:r>
            <a:r>
              <a:rPr lang="en-US" dirty="0" smtClean="0"/>
              <a:t>functionality.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89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457200"/>
            <a:ext cx="8916537" cy="70104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600" dirty="0" err="1" smtClean="0">
                <a:latin typeface="Century Gothic" panose="020B0502020202020204" pitchFamily="34" charset="0"/>
              </a:rPr>
              <a:t>VendorVision</a:t>
            </a:r>
            <a:r>
              <a:rPr lang="en-US" sz="3600" dirty="0" smtClean="0">
                <a:latin typeface="Century Gothic" panose="020B0502020202020204" pitchFamily="34" charset="0"/>
              </a:rPr>
              <a:t> Agent Release </a:t>
            </a:r>
            <a:r>
              <a:rPr lang="en-US" sz="3600" dirty="0">
                <a:latin typeface="Century Gothic" panose="020B0502020202020204" pitchFamily="34" charset="0"/>
              </a:rPr>
              <a:t>Features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05843"/>
            <a:ext cx="8229600" cy="4395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Compliance Score: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Agent questions </a:t>
            </a:r>
            <a:r>
              <a:rPr lang="en-US" dirty="0"/>
              <a:t>and documents that are considered compliance-related </a:t>
            </a:r>
            <a:r>
              <a:rPr lang="en-US" dirty="0" smtClean="0"/>
              <a:t>are now assigned </a:t>
            </a:r>
            <a:r>
              <a:rPr lang="en-US" dirty="0"/>
              <a:t>a score to weigh the importance of the item. 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compliance score will now display for the Lender and </a:t>
            </a:r>
            <a:r>
              <a:rPr lang="en-US" dirty="0" smtClean="0"/>
              <a:t>Agent, and </a:t>
            </a:r>
            <a:r>
              <a:rPr lang="en-US" dirty="0"/>
              <a:t>in addition, the </a:t>
            </a:r>
            <a:r>
              <a:rPr lang="en-US" dirty="0" smtClean="0"/>
              <a:t>Agent will </a:t>
            </a:r>
            <a:r>
              <a:rPr lang="en-US" dirty="0"/>
              <a:t>be provided with information that will aid the Vendor </a:t>
            </a:r>
            <a:r>
              <a:rPr lang="en-US" dirty="0" smtClean="0"/>
              <a:t>to improve its </a:t>
            </a:r>
            <a:r>
              <a:rPr lang="en-US" dirty="0"/>
              <a:t>score. </a:t>
            </a:r>
          </a:p>
        </p:txBody>
      </p:sp>
    </p:spTree>
    <p:extLst>
      <p:ext uri="{BB962C8B-B14F-4D97-AF65-F5344CB8AC3E}">
        <p14:creationId xmlns:p14="http://schemas.microsoft.com/office/powerpoint/2010/main" val="8633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457200"/>
            <a:ext cx="8916537" cy="70104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600" dirty="0" err="1" smtClean="0">
                <a:latin typeface="Century Gothic" panose="020B0502020202020204" pitchFamily="34" charset="0"/>
              </a:rPr>
              <a:t>VendorVision</a:t>
            </a:r>
            <a:r>
              <a:rPr lang="en-US" sz="3600" dirty="0" smtClean="0">
                <a:latin typeface="Century Gothic" panose="020B0502020202020204" pitchFamily="34" charset="0"/>
              </a:rPr>
              <a:t> Agent Release </a:t>
            </a:r>
            <a:r>
              <a:rPr lang="en-US" sz="3600" dirty="0">
                <a:latin typeface="Century Gothic" panose="020B0502020202020204" pitchFamily="34" charset="0"/>
              </a:rPr>
              <a:t>Features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05843"/>
            <a:ext cx="8229600" cy="4395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Vendor Fees: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In RDN, </a:t>
            </a:r>
            <a:r>
              <a:rPr lang="en-US" dirty="0" smtClean="0"/>
              <a:t>an Agent determines </a:t>
            </a:r>
            <a:r>
              <a:rPr lang="en-US" dirty="0"/>
              <a:t>the fees applicable to the various Lenders.  In VendorVision, </a:t>
            </a:r>
            <a:r>
              <a:rPr lang="en-US" dirty="0" smtClean="0"/>
              <a:t>the Lender-specific </a:t>
            </a:r>
            <a:r>
              <a:rPr lang="en-US" dirty="0" smtClean="0"/>
              <a:t>Agent fees </a:t>
            </a:r>
            <a:r>
              <a:rPr lang="en-US" dirty="0"/>
              <a:t>are </a:t>
            </a:r>
            <a:r>
              <a:rPr lang="en-US" dirty="0" smtClean="0"/>
              <a:t>now displayed </a:t>
            </a:r>
            <a:r>
              <a:rPr lang="en-US" dirty="0"/>
              <a:t>to the Lender. </a:t>
            </a:r>
          </a:p>
        </p:txBody>
      </p:sp>
    </p:spTree>
    <p:extLst>
      <p:ext uri="{BB962C8B-B14F-4D97-AF65-F5344CB8AC3E}">
        <p14:creationId xmlns:p14="http://schemas.microsoft.com/office/powerpoint/2010/main" val="95879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457200"/>
            <a:ext cx="8916537" cy="70104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600" dirty="0" err="1" smtClean="0">
                <a:latin typeface="Century Gothic" panose="020B0502020202020204" pitchFamily="34" charset="0"/>
              </a:rPr>
              <a:t>VendorVision</a:t>
            </a:r>
            <a:r>
              <a:rPr lang="en-US" sz="3600" dirty="0" smtClean="0">
                <a:latin typeface="Century Gothic" panose="020B0502020202020204" pitchFamily="34" charset="0"/>
              </a:rPr>
              <a:t> Agent Release </a:t>
            </a:r>
            <a:r>
              <a:rPr lang="en-US" sz="3600" dirty="0">
                <a:latin typeface="Century Gothic" panose="020B0502020202020204" pitchFamily="34" charset="0"/>
              </a:rPr>
              <a:t>Features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05843"/>
            <a:ext cx="8229600" cy="4395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Training Material: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Agents can </a:t>
            </a:r>
            <a:r>
              <a:rPr lang="en-US" dirty="0"/>
              <a:t>now edit and delete training </a:t>
            </a:r>
            <a:r>
              <a:rPr lang="en-US" dirty="0" smtClean="0"/>
              <a:t>attachments.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37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Box 7"/>
          <p:cNvSpPr txBox="1">
            <a:spLocks noChangeArrowheads="1"/>
          </p:cNvSpPr>
          <p:nvPr/>
        </p:nvSpPr>
        <p:spPr bwMode="auto">
          <a:xfrm>
            <a:off x="371475" y="2054225"/>
            <a:ext cx="8382000" cy="275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buNone/>
            </a:pPr>
            <a:r>
              <a:rPr lang="en-US" sz="2400" dirty="0">
                <a:latin typeface="+mn-lt"/>
                <a:cs typeface="Calibri" pitchFamily="34" charset="0"/>
              </a:rPr>
              <a:t>Please contact Customer Support with any questions or additional information needed regarding these enhancements.</a:t>
            </a:r>
          </a:p>
          <a:p>
            <a:pPr algn="ctr"/>
            <a:endParaRPr lang="en-US" sz="2400" dirty="0">
              <a:latin typeface="+mn-lt"/>
              <a:cs typeface="Calibri" pitchFamily="34" charset="0"/>
            </a:endParaRPr>
          </a:p>
          <a:p>
            <a:pPr algn="ctr">
              <a:buNone/>
            </a:pPr>
            <a:r>
              <a:rPr lang="en-US" sz="2400" dirty="0">
                <a:latin typeface="+mn-lt"/>
              </a:rPr>
              <a:t>817-204-0298</a:t>
            </a:r>
            <a:endParaRPr lang="en-US" sz="2400" dirty="0">
              <a:latin typeface="+mn-lt"/>
              <a:cs typeface="Calibri" pitchFamily="34" charset="0"/>
            </a:endParaRPr>
          </a:p>
          <a:p>
            <a:pPr algn="ctr"/>
            <a:endParaRPr lang="en-US" sz="1800" dirty="0">
              <a:cs typeface="Calibri" pitchFamily="34" charset="0"/>
            </a:endParaRPr>
          </a:p>
          <a:p>
            <a:pPr algn="ctr">
              <a:buNone/>
            </a:pPr>
            <a:r>
              <a:rPr lang="en-US" sz="1800" dirty="0">
                <a:hlinkClick r:id="rId3"/>
              </a:rPr>
              <a:t>support@recoverydatabase.net</a:t>
            </a:r>
            <a:r>
              <a:rPr lang="en-US" sz="1800" dirty="0">
                <a:cs typeface="Calibri" pitchFamily="34" charset="0"/>
              </a:rPr>
              <a:t> </a:t>
            </a: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57200" y="274638"/>
            <a:ext cx="8229600" cy="526474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Support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580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endorVision-Content">
  <a:themeElements>
    <a:clrScheme name="Vendor Vision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008995"/>
      </a:accent1>
      <a:accent2>
        <a:srgbClr val="D77D17"/>
      </a:accent2>
      <a:accent3>
        <a:srgbClr val="9C6A6A"/>
      </a:accent3>
      <a:accent4>
        <a:srgbClr val="EC7016"/>
      </a:accent4>
      <a:accent5>
        <a:srgbClr val="F8931D"/>
      </a:accent5>
      <a:accent6>
        <a:srgbClr val="9C6A6A"/>
      </a:accent6>
      <a:hlink>
        <a:srgbClr val="1773B1"/>
      </a:hlink>
      <a:folHlink>
        <a:srgbClr val="909943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8532</TotalTime>
  <Words>302</Words>
  <Application>Microsoft Office PowerPoint</Application>
  <PresentationFormat>On-screen Show (4:3)</PresentationFormat>
  <Paragraphs>52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VendorVision-Content</vt:lpstr>
      <vt:lpstr>    VendorVision  New Agent Module Release Features </vt:lpstr>
      <vt:lpstr> VendorVision Agent Release Features</vt:lpstr>
      <vt:lpstr> VendorVision Agent Release Features</vt:lpstr>
      <vt:lpstr> VendorVision Agent Release Features</vt:lpstr>
      <vt:lpstr> VendorVision Agent Release Features</vt:lpstr>
      <vt:lpstr> VendorVision Agent Release Features</vt:lpstr>
      <vt:lpstr> VendorVision Agent Release Features</vt:lpstr>
      <vt:lpstr>PowerPoint Presentation</vt:lpstr>
    </vt:vector>
  </TitlesOfParts>
  <Company>ADESA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Endres</dc:creator>
  <cp:lastModifiedBy>Gabe, Glenn</cp:lastModifiedBy>
  <cp:revision>108</cp:revision>
  <cp:lastPrinted>2014-06-20T14:31:31Z</cp:lastPrinted>
  <dcterms:created xsi:type="dcterms:W3CDTF">2014-06-15T14:52:39Z</dcterms:created>
  <dcterms:modified xsi:type="dcterms:W3CDTF">2015-05-20T21:19:26Z</dcterms:modified>
</cp:coreProperties>
</file>