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318" r:id="rId3"/>
    <p:sldId id="319" r:id="rId4"/>
    <p:sldId id="321" r:id="rId5"/>
    <p:sldId id="320" r:id="rId6"/>
    <p:sldId id="324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4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coverydatabase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5" y="213361"/>
            <a:ext cx="9030713" cy="151888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VendorVision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Agent </a:t>
            </a:r>
            <a:r>
              <a:rPr lang="en-US" sz="3200" smtClean="0"/>
              <a:t>Module </a:t>
            </a:r>
            <a:r>
              <a:rPr lang="en-US" sz="3200" smtClean="0"/>
              <a:t>New Release </a:t>
            </a:r>
            <a:r>
              <a:rPr lang="en-US" sz="3200" dirty="0" smtClean="0"/>
              <a:t>Features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52" y="1783045"/>
            <a:ext cx="8491805" cy="755438"/>
          </a:xfrm>
        </p:spPr>
        <p:txBody>
          <a:bodyPr/>
          <a:lstStyle/>
          <a:p>
            <a:pPr algn="ctr"/>
            <a:r>
              <a:rPr lang="en-US" sz="2800" dirty="0" smtClean="0"/>
              <a:t>June 9, 2015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364" y="5240741"/>
            <a:ext cx="285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Balogh, G. Gabe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2925" y="5249109"/>
            <a:ext cx="2140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Confidential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VendorVision</a:t>
            </a:r>
            <a:r>
              <a:rPr lang="en-US" dirty="0" smtClean="0"/>
              <a:t> New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 changes on vetted items require the Lender to re-vet the item.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if the Agent adds an insurance policy and the Lender accepts it, and then the Agent makes a change to the previously accepted ‘vetted’ policy, the item will go from a vetted to non-vetted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VendorVision</a:t>
            </a:r>
            <a:r>
              <a:rPr lang="en-US" dirty="0" smtClean="0"/>
              <a:t> New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can load document(s) and control which Lender can view the loaded document(s).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6524" r="16882" b="6524"/>
          <a:stretch/>
        </p:blipFill>
        <p:spPr bwMode="auto">
          <a:xfrm>
            <a:off x="457200" y="1871330"/>
            <a:ext cx="8229600" cy="413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592186" y="2743200"/>
            <a:ext cx="2218439" cy="15098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5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VendorVision</a:t>
            </a:r>
            <a:r>
              <a:rPr lang="en-US" dirty="0" smtClean="0"/>
              <a:t> New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20" y="987227"/>
            <a:ext cx="8484780" cy="4765873"/>
          </a:xfrm>
        </p:spPr>
        <p:txBody>
          <a:bodyPr/>
          <a:lstStyle/>
          <a:p>
            <a:r>
              <a:rPr lang="en-US" dirty="0" smtClean="0"/>
              <a:t>Manage Groups by Location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6660" r="16770" b="6660"/>
          <a:stretch/>
        </p:blipFill>
        <p:spPr bwMode="auto">
          <a:xfrm>
            <a:off x="1637414" y="1552353"/>
            <a:ext cx="7049385" cy="420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309" y="1840715"/>
            <a:ext cx="1222744" cy="1178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Within Manage Groups,  display is by Location with the option  to add location groups.</a:t>
            </a:r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8053" y="2216355"/>
            <a:ext cx="673172" cy="4274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VendorVision</a:t>
            </a:r>
            <a:r>
              <a:rPr lang="en-US" dirty="0" smtClean="0"/>
              <a:t> New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 can add a document to an Agent’s profile, which will be visible to the Lender and Agent;  however, only the Lender can edit the document.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7970" r="17054" b="7970"/>
          <a:stretch/>
        </p:blipFill>
        <p:spPr bwMode="auto">
          <a:xfrm>
            <a:off x="457199" y="2243469"/>
            <a:ext cx="8133907" cy="368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38223" y="2817628"/>
            <a:ext cx="471377" cy="9066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VendorVision</a:t>
            </a:r>
            <a:r>
              <a:rPr lang="en-US" dirty="0" smtClean="0"/>
              <a:t> New Release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can now see what’s missing as it relates to their Compliance Dashboard.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7558" r="16613" b="7558"/>
          <a:stretch/>
        </p:blipFill>
        <p:spPr bwMode="auto">
          <a:xfrm>
            <a:off x="457200" y="1967023"/>
            <a:ext cx="8304027" cy="388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874" y="2466753"/>
            <a:ext cx="3649626" cy="19242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2400" dirty="0">
              <a:latin typeface="+mn-lt"/>
              <a:cs typeface="Calibri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+mn-lt"/>
              </a:rPr>
              <a:t>817-204-0298</a:t>
            </a:r>
            <a:endParaRPr lang="en-US" sz="2400" dirty="0">
              <a:latin typeface="+mn-lt"/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3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194</Words>
  <Application>Microsoft Office PowerPoint</Application>
  <PresentationFormat>On-screen Show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VendorVision-Content</vt:lpstr>
      <vt:lpstr>    VendorVision  Agent Module New Release Features  </vt:lpstr>
      <vt:lpstr>VendorVision New Release Features</vt:lpstr>
      <vt:lpstr>VendorVision New Release Features</vt:lpstr>
      <vt:lpstr>VendorVision New Release Features</vt:lpstr>
      <vt:lpstr>VendorVision New Release Features</vt:lpstr>
      <vt:lpstr>VendorVision New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146</cp:revision>
  <cp:lastPrinted>2014-06-20T14:31:31Z</cp:lastPrinted>
  <dcterms:created xsi:type="dcterms:W3CDTF">2014-06-15T14:52:39Z</dcterms:created>
  <dcterms:modified xsi:type="dcterms:W3CDTF">2015-06-09T21:13:53Z</dcterms:modified>
</cp:coreProperties>
</file>